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71" r:id="rId2"/>
    <p:sldId id="269" r:id="rId3"/>
    <p:sldId id="272" r:id="rId4"/>
    <p:sldId id="261" r:id="rId5"/>
    <p:sldId id="262" r:id="rId6"/>
    <p:sldId id="263" r:id="rId7"/>
    <p:sldId id="265" r:id="rId8"/>
    <p:sldId id="264" r:id="rId9"/>
    <p:sldId id="276" r:id="rId10"/>
    <p:sldId id="277" r:id="rId11"/>
    <p:sldId id="278" r:id="rId12"/>
    <p:sldId id="279" r:id="rId13"/>
    <p:sldId id="257" r:id="rId14"/>
    <p:sldId id="259" r:id="rId15"/>
    <p:sldId id="260" r:id="rId16"/>
    <p:sldId id="266" r:id="rId17"/>
    <p:sldId id="267" r:id="rId18"/>
    <p:sldId id="268" r:id="rId19"/>
    <p:sldId id="282" r:id="rId20"/>
    <p:sldId id="281" r:id="rId21"/>
  </p:sldIdLst>
  <p:sldSz cx="12192000" cy="6858000"/>
  <p:notesSz cx="6858000" cy="9144000"/>
  <p:defaultTextStyle>
    <a:defPPr>
      <a:defRPr lang="en-A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96" autoAdjust="0"/>
    <p:restoredTop sz="94615"/>
  </p:normalViewPr>
  <p:slideViewPr>
    <p:cSldViewPr snapToGrid="0">
      <p:cViewPr varScale="1">
        <p:scale>
          <a:sx n="62" d="100"/>
          <a:sy n="62" d="100"/>
        </p:scale>
        <p:origin x="78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3C3CC4-E11C-48AD-BBAC-50B37E46FCC8}"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31F2019A-A2A4-446C-B58C-8106912BB9F4}">
      <dgm:prSet/>
      <dgm:spPr/>
      <dgm:t>
        <a:bodyPr/>
        <a:lstStyle/>
        <a:p>
          <a:pPr>
            <a:lnSpc>
              <a:spcPct val="100000"/>
            </a:lnSpc>
          </a:pPr>
          <a:r>
            <a:rPr lang="en-US"/>
            <a:t>Creating new maintenance request</a:t>
          </a:r>
        </a:p>
      </dgm:t>
    </dgm:pt>
    <dgm:pt modelId="{86F6BCBF-646B-466E-90C4-473D661FD331}" type="parTrans" cxnId="{9D7DC837-E98B-4738-A7CF-B8FD3EA55206}">
      <dgm:prSet/>
      <dgm:spPr/>
      <dgm:t>
        <a:bodyPr/>
        <a:lstStyle/>
        <a:p>
          <a:endParaRPr lang="en-US"/>
        </a:p>
      </dgm:t>
    </dgm:pt>
    <dgm:pt modelId="{184DB416-C9D8-4497-AFC0-C66C49A331A4}" type="sibTrans" cxnId="{9D7DC837-E98B-4738-A7CF-B8FD3EA55206}">
      <dgm:prSet/>
      <dgm:spPr/>
      <dgm:t>
        <a:bodyPr/>
        <a:lstStyle/>
        <a:p>
          <a:endParaRPr lang="en-US"/>
        </a:p>
      </dgm:t>
    </dgm:pt>
    <dgm:pt modelId="{B86C278F-679F-43B7-8A5C-0631C21F98AB}">
      <dgm:prSet/>
      <dgm:spPr/>
      <dgm:t>
        <a:bodyPr/>
        <a:lstStyle/>
        <a:p>
          <a:pPr>
            <a:lnSpc>
              <a:spcPct val="100000"/>
            </a:lnSpc>
          </a:pPr>
          <a:r>
            <a:rPr lang="en-US"/>
            <a:t>Online payment </a:t>
          </a:r>
        </a:p>
      </dgm:t>
    </dgm:pt>
    <dgm:pt modelId="{3AF03DA2-D1F8-46FA-9767-346804C9EDF3}" type="parTrans" cxnId="{CCAB53A9-1863-4D75-A782-063CC70350F9}">
      <dgm:prSet/>
      <dgm:spPr/>
      <dgm:t>
        <a:bodyPr/>
        <a:lstStyle/>
        <a:p>
          <a:endParaRPr lang="en-US"/>
        </a:p>
      </dgm:t>
    </dgm:pt>
    <dgm:pt modelId="{4AF66F62-AB1A-4F7A-AD2D-11F1F9F14112}" type="sibTrans" cxnId="{CCAB53A9-1863-4D75-A782-063CC70350F9}">
      <dgm:prSet/>
      <dgm:spPr/>
      <dgm:t>
        <a:bodyPr/>
        <a:lstStyle/>
        <a:p>
          <a:endParaRPr lang="en-US"/>
        </a:p>
      </dgm:t>
    </dgm:pt>
    <dgm:pt modelId="{0BCCAF47-11B1-4360-8A12-D18F909B9CA0}">
      <dgm:prSet/>
      <dgm:spPr/>
      <dgm:t>
        <a:bodyPr/>
        <a:lstStyle/>
        <a:p>
          <a:pPr>
            <a:lnSpc>
              <a:spcPct val="100000"/>
            </a:lnSpc>
          </a:pPr>
          <a:r>
            <a:rPr lang="en-US"/>
            <a:t>Tracing expenses</a:t>
          </a:r>
        </a:p>
      </dgm:t>
    </dgm:pt>
    <dgm:pt modelId="{99FED54A-1C9F-45DF-B8E2-6C2A65A8D1E7}" type="parTrans" cxnId="{F4407FFC-7C64-4FBA-86BB-68AED85D48D6}">
      <dgm:prSet/>
      <dgm:spPr/>
      <dgm:t>
        <a:bodyPr/>
        <a:lstStyle/>
        <a:p>
          <a:endParaRPr lang="en-US"/>
        </a:p>
      </dgm:t>
    </dgm:pt>
    <dgm:pt modelId="{3D44AF1D-3D1C-4DAF-94BB-D33F9AC8E9EB}" type="sibTrans" cxnId="{F4407FFC-7C64-4FBA-86BB-68AED85D48D6}">
      <dgm:prSet/>
      <dgm:spPr/>
      <dgm:t>
        <a:bodyPr/>
        <a:lstStyle/>
        <a:p>
          <a:endParaRPr lang="en-US"/>
        </a:p>
      </dgm:t>
    </dgm:pt>
    <dgm:pt modelId="{B2336943-7596-4244-8EFC-CD52CF6E9B20}">
      <dgm:prSet/>
      <dgm:spPr/>
      <dgm:t>
        <a:bodyPr/>
        <a:lstStyle/>
        <a:p>
          <a:pPr>
            <a:lnSpc>
              <a:spcPct val="100000"/>
            </a:lnSpc>
          </a:pPr>
          <a:r>
            <a:rPr lang="en-US"/>
            <a:t>Giving feedback</a:t>
          </a:r>
        </a:p>
      </dgm:t>
    </dgm:pt>
    <dgm:pt modelId="{792EB762-C052-4870-BB2A-2830857CF763}" type="parTrans" cxnId="{191ABDB8-5DB6-4437-A72B-29864CDF3B66}">
      <dgm:prSet/>
      <dgm:spPr/>
      <dgm:t>
        <a:bodyPr/>
        <a:lstStyle/>
        <a:p>
          <a:endParaRPr lang="en-US"/>
        </a:p>
      </dgm:t>
    </dgm:pt>
    <dgm:pt modelId="{BF28693F-535F-4156-AA0E-8CCE4654884F}" type="sibTrans" cxnId="{191ABDB8-5DB6-4437-A72B-29864CDF3B66}">
      <dgm:prSet/>
      <dgm:spPr/>
      <dgm:t>
        <a:bodyPr/>
        <a:lstStyle/>
        <a:p>
          <a:endParaRPr lang="en-US"/>
        </a:p>
      </dgm:t>
    </dgm:pt>
    <dgm:pt modelId="{20F5EEFA-CEE7-476C-9FC0-E30CC7F4F4A4}" type="pres">
      <dgm:prSet presAssocID="{DD3C3CC4-E11C-48AD-BBAC-50B37E46FCC8}" presName="root" presStyleCnt="0">
        <dgm:presLayoutVars>
          <dgm:dir/>
          <dgm:resizeHandles val="exact"/>
        </dgm:presLayoutVars>
      </dgm:prSet>
      <dgm:spPr/>
    </dgm:pt>
    <dgm:pt modelId="{376D58F1-1FC3-4178-ABCC-65164140F0A5}" type="pres">
      <dgm:prSet presAssocID="{31F2019A-A2A4-446C-B58C-8106912BB9F4}" presName="compNode" presStyleCnt="0"/>
      <dgm:spPr/>
    </dgm:pt>
    <dgm:pt modelId="{1A7216EE-52F2-4449-B2FC-C95A83A8A540}" type="pres">
      <dgm:prSet presAssocID="{31F2019A-A2A4-446C-B58C-8106912BB9F4}" presName="bgRect" presStyleLbl="bgShp" presStyleIdx="0" presStyleCnt="4"/>
      <dgm:spPr/>
    </dgm:pt>
    <dgm:pt modelId="{16CD0C38-1B5B-421E-8729-3BEE8EF7643E}" type="pres">
      <dgm:prSet presAssocID="{31F2019A-A2A4-446C-B58C-8106912BB9F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ools"/>
        </a:ext>
      </dgm:extLst>
    </dgm:pt>
    <dgm:pt modelId="{9C2C666D-383A-4F5B-B9BD-93D079EB27EE}" type="pres">
      <dgm:prSet presAssocID="{31F2019A-A2A4-446C-B58C-8106912BB9F4}" presName="spaceRect" presStyleCnt="0"/>
      <dgm:spPr/>
    </dgm:pt>
    <dgm:pt modelId="{546B2851-87CB-4175-8A8C-60E26707FFC6}" type="pres">
      <dgm:prSet presAssocID="{31F2019A-A2A4-446C-B58C-8106912BB9F4}" presName="parTx" presStyleLbl="revTx" presStyleIdx="0" presStyleCnt="4">
        <dgm:presLayoutVars>
          <dgm:chMax val="0"/>
          <dgm:chPref val="0"/>
        </dgm:presLayoutVars>
      </dgm:prSet>
      <dgm:spPr/>
    </dgm:pt>
    <dgm:pt modelId="{C5C76FEC-E072-4D63-913A-071253CECBB9}" type="pres">
      <dgm:prSet presAssocID="{184DB416-C9D8-4497-AFC0-C66C49A331A4}" presName="sibTrans" presStyleCnt="0"/>
      <dgm:spPr/>
    </dgm:pt>
    <dgm:pt modelId="{0093E79D-686D-471D-A11A-DB796F2D3985}" type="pres">
      <dgm:prSet presAssocID="{B86C278F-679F-43B7-8A5C-0631C21F98AB}" presName="compNode" presStyleCnt="0"/>
      <dgm:spPr/>
    </dgm:pt>
    <dgm:pt modelId="{EC60ADED-A4D4-465D-9960-DD6B8529A397}" type="pres">
      <dgm:prSet presAssocID="{B86C278F-679F-43B7-8A5C-0631C21F98AB}" presName="bgRect" presStyleLbl="bgShp" presStyleIdx="1" presStyleCnt="4"/>
      <dgm:spPr/>
    </dgm:pt>
    <dgm:pt modelId="{3CC037E5-B54D-4FE9-A045-8255715368EB}" type="pres">
      <dgm:prSet presAssocID="{B86C278F-679F-43B7-8A5C-0631C21F98A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redit card"/>
        </a:ext>
      </dgm:extLst>
    </dgm:pt>
    <dgm:pt modelId="{FAAD5DF5-77D4-4766-8703-A9A6BE218C12}" type="pres">
      <dgm:prSet presAssocID="{B86C278F-679F-43B7-8A5C-0631C21F98AB}" presName="spaceRect" presStyleCnt="0"/>
      <dgm:spPr/>
    </dgm:pt>
    <dgm:pt modelId="{012128AF-4651-4293-8C5C-7C422A5012C1}" type="pres">
      <dgm:prSet presAssocID="{B86C278F-679F-43B7-8A5C-0631C21F98AB}" presName="parTx" presStyleLbl="revTx" presStyleIdx="1" presStyleCnt="4">
        <dgm:presLayoutVars>
          <dgm:chMax val="0"/>
          <dgm:chPref val="0"/>
        </dgm:presLayoutVars>
      </dgm:prSet>
      <dgm:spPr/>
    </dgm:pt>
    <dgm:pt modelId="{5DB4467D-A67F-4E5F-8609-5356E01EBAEA}" type="pres">
      <dgm:prSet presAssocID="{4AF66F62-AB1A-4F7A-AD2D-11F1F9F14112}" presName="sibTrans" presStyleCnt="0"/>
      <dgm:spPr/>
    </dgm:pt>
    <dgm:pt modelId="{A20D0B40-B5DE-4C94-8311-C3228EB1B2CA}" type="pres">
      <dgm:prSet presAssocID="{0BCCAF47-11B1-4360-8A12-D18F909B9CA0}" presName="compNode" presStyleCnt="0"/>
      <dgm:spPr/>
    </dgm:pt>
    <dgm:pt modelId="{2C76CE72-C7DD-4703-86F7-03E7FA8545CF}" type="pres">
      <dgm:prSet presAssocID="{0BCCAF47-11B1-4360-8A12-D18F909B9CA0}" presName="bgRect" presStyleLbl="bgShp" presStyleIdx="2" presStyleCnt="4"/>
      <dgm:spPr/>
    </dgm:pt>
    <dgm:pt modelId="{FCF8823A-E774-42F5-B575-F08661299EF0}" type="pres">
      <dgm:prSet presAssocID="{0BCCAF47-11B1-4360-8A12-D18F909B9CA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oney"/>
        </a:ext>
      </dgm:extLst>
    </dgm:pt>
    <dgm:pt modelId="{9CC35EEB-079E-4FDB-9080-1C8C23F2799C}" type="pres">
      <dgm:prSet presAssocID="{0BCCAF47-11B1-4360-8A12-D18F909B9CA0}" presName="spaceRect" presStyleCnt="0"/>
      <dgm:spPr/>
    </dgm:pt>
    <dgm:pt modelId="{32D730EA-B543-4ABA-8B3B-A6EF02F46419}" type="pres">
      <dgm:prSet presAssocID="{0BCCAF47-11B1-4360-8A12-D18F909B9CA0}" presName="parTx" presStyleLbl="revTx" presStyleIdx="2" presStyleCnt="4">
        <dgm:presLayoutVars>
          <dgm:chMax val="0"/>
          <dgm:chPref val="0"/>
        </dgm:presLayoutVars>
      </dgm:prSet>
      <dgm:spPr/>
    </dgm:pt>
    <dgm:pt modelId="{2AFC2A6B-A806-4325-9A45-F7C2CDB4A415}" type="pres">
      <dgm:prSet presAssocID="{3D44AF1D-3D1C-4DAF-94BB-D33F9AC8E9EB}" presName="sibTrans" presStyleCnt="0"/>
      <dgm:spPr/>
    </dgm:pt>
    <dgm:pt modelId="{F26F4A1C-2974-4F1C-93F3-3AC92A2330C0}" type="pres">
      <dgm:prSet presAssocID="{B2336943-7596-4244-8EFC-CD52CF6E9B20}" presName="compNode" presStyleCnt="0"/>
      <dgm:spPr/>
    </dgm:pt>
    <dgm:pt modelId="{12156B0F-C966-4B67-9CC8-B1456A925EA5}" type="pres">
      <dgm:prSet presAssocID="{B2336943-7596-4244-8EFC-CD52CF6E9B20}" presName="bgRect" presStyleLbl="bgShp" presStyleIdx="3" presStyleCnt="4"/>
      <dgm:spPr/>
    </dgm:pt>
    <dgm:pt modelId="{3A9BC23F-6DA4-46B9-A302-2EEF204C94A4}" type="pres">
      <dgm:prSet presAssocID="{B2336943-7596-4244-8EFC-CD52CF6E9B2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at"/>
        </a:ext>
      </dgm:extLst>
    </dgm:pt>
    <dgm:pt modelId="{C8DC5ADD-5CA3-46A5-A82C-B5DD1EF0E672}" type="pres">
      <dgm:prSet presAssocID="{B2336943-7596-4244-8EFC-CD52CF6E9B20}" presName="spaceRect" presStyleCnt="0"/>
      <dgm:spPr/>
    </dgm:pt>
    <dgm:pt modelId="{B4B3D992-0E03-4D59-8428-0AB21F91691A}" type="pres">
      <dgm:prSet presAssocID="{B2336943-7596-4244-8EFC-CD52CF6E9B20}" presName="parTx" presStyleLbl="revTx" presStyleIdx="3" presStyleCnt="4">
        <dgm:presLayoutVars>
          <dgm:chMax val="0"/>
          <dgm:chPref val="0"/>
        </dgm:presLayoutVars>
      </dgm:prSet>
      <dgm:spPr/>
    </dgm:pt>
  </dgm:ptLst>
  <dgm:cxnLst>
    <dgm:cxn modelId="{9D7DC837-E98B-4738-A7CF-B8FD3EA55206}" srcId="{DD3C3CC4-E11C-48AD-BBAC-50B37E46FCC8}" destId="{31F2019A-A2A4-446C-B58C-8106912BB9F4}" srcOrd="0" destOrd="0" parTransId="{86F6BCBF-646B-466E-90C4-473D661FD331}" sibTransId="{184DB416-C9D8-4497-AFC0-C66C49A331A4}"/>
    <dgm:cxn modelId="{64ADAA42-AA61-4F7D-9995-5C6B7BEA5F1C}" type="presOf" srcId="{B86C278F-679F-43B7-8A5C-0631C21F98AB}" destId="{012128AF-4651-4293-8C5C-7C422A5012C1}" srcOrd="0" destOrd="0" presId="urn:microsoft.com/office/officeart/2018/2/layout/IconVerticalSolidList"/>
    <dgm:cxn modelId="{2C76CE56-BCFE-4299-9A30-5EF2EC792097}" type="presOf" srcId="{DD3C3CC4-E11C-48AD-BBAC-50B37E46FCC8}" destId="{20F5EEFA-CEE7-476C-9FC0-E30CC7F4F4A4}" srcOrd="0" destOrd="0" presId="urn:microsoft.com/office/officeart/2018/2/layout/IconVerticalSolidList"/>
    <dgm:cxn modelId="{CCAB53A9-1863-4D75-A782-063CC70350F9}" srcId="{DD3C3CC4-E11C-48AD-BBAC-50B37E46FCC8}" destId="{B86C278F-679F-43B7-8A5C-0631C21F98AB}" srcOrd="1" destOrd="0" parTransId="{3AF03DA2-D1F8-46FA-9767-346804C9EDF3}" sibTransId="{4AF66F62-AB1A-4F7A-AD2D-11F1F9F14112}"/>
    <dgm:cxn modelId="{DC606CAA-5B07-4A15-8DC3-E7DC4B43E22D}" type="presOf" srcId="{B2336943-7596-4244-8EFC-CD52CF6E9B20}" destId="{B4B3D992-0E03-4D59-8428-0AB21F91691A}" srcOrd="0" destOrd="0" presId="urn:microsoft.com/office/officeart/2018/2/layout/IconVerticalSolidList"/>
    <dgm:cxn modelId="{191ABDB8-5DB6-4437-A72B-29864CDF3B66}" srcId="{DD3C3CC4-E11C-48AD-BBAC-50B37E46FCC8}" destId="{B2336943-7596-4244-8EFC-CD52CF6E9B20}" srcOrd="3" destOrd="0" parTransId="{792EB762-C052-4870-BB2A-2830857CF763}" sibTransId="{BF28693F-535F-4156-AA0E-8CCE4654884F}"/>
    <dgm:cxn modelId="{A45C3CBE-9873-41B3-8F49-0C6A3375BCD0}" type="presOf" srcId="{31F2019A-A2A4-446C-B58C-8106912BB9F4}" destId="{546B2851-87CB-4175-8A8C-60E26707FFC6}" srcOrd="0" destOrd="0" presId="urn:microsoft.com/office/officeart/2018/2/layout/IconVerticalSolidList"/>
    <dgm:cxn modelId="{7CE433DB-2F51-4A18-B051-F1D7956C268A}" type="presOf" srcId="{0BCCAF47-11B1-4360-8A12-D18F909B9CA0}" destId="{32D730EA-B543-4ABA-8B3B-A6EF02F46419}" srcOrd="0" destOrd="0" presId="urn:microsoft.com/office/officeart/2018/2/layout/IconVerticalSolidList"/>
    <dgm:cxn modelId="{F4407FFC-7C64-4FBA-86BB-68AED85D48D6}" srcId="{DD3C3CC4-E11C-48AD-BBAC-50B37E46FCC8}" destId="{0BCCAF47-11B1-4360-8A12-D18F909B9CA0}" srcOrd="2" destOrd="0" parTransId="{99FED54A-1C9F-45DF-B8E2-6C2A65A8D1E7}" sibTransId="{3D44AF1D-3D1C-4DAF-94BB-D33F9AC8E9EB}"/>
    <dgm:cxn modelId="{F45BADC0-E127-4986-AEA6-42AC2E8932EA}" type="presParOf" srcId="{20F5EEFA-CEE7-476C-9FC0-E30CC7F4F4A4}" destId="{376D58F1-1FC3-4178-ABCC-65164140F0A5}" srcOrd="0" destOrd="0" presId="urn:microsoft.com/office/officeart/2018/2/layout/IconVerticalSolidList"/>
    <dgm:cxn modelId="{E6E58A94-9234-401A-8B2B-5A797C1A3BF0}" type="presParOf" srcId="{376D58F1-1FC3-4178-ABCC-65164140F0A5}" destId="{1A7216EE-52F2-4449-B2FC-C95A83A8A540}" srcOrd="0" destOrd="0" presId="urn:microsoft.com/office/officeart/2018/2/layout/IconVerticalSolidList"/>
    <dgm:cxn modelId="{ED7DA5F3-C0A3-4C04-9DC7-C169EE612321}" type="presParOf" srcId="{376D58F1-1FC3-4178-ABCC-65164140F0A5}" destId="{16CD0C38-1B5B-421E-8729-3BEE8EF7643E}" srcOrd="1" destOrd="0" presId="urn:microsoft.com/office/officeart/2018/2/layout/IconVerticalSolidList"/>
    <dgm:cxn modelId="{F0449B75-3F5C-4F51-9551-D59972B07F8E}" type="presParOf" srcId="{376D58F1-1FC3-4178-ABCC-65164140F0A5}" destId="{9C2C666D-383A-4F5B-B9BD-93D079EB27EE}" srcOrd="2" destOrd="0" presId="urn:microsoft.com/office/officeart/2018/2/layout/IconVerticalSolidList"/>
    <dgm:cxn modelId="{EC3CD0D4-69E8-4EE4-B9E1-0F361279F029}" type="presParOf" srcId="{376D58F1-1FC3-4178-ABCC-65164140F0A5}" destId="{546B2851-87CB-4175-8A8C-60E26707FFC6}" srcOrd="3" destOrd="0" presId="urn:microsoft.com/office/officeart/2018/2/layout/IconVerticalSolidList"/>
    <dgm:cxn modelId="{D795007F-5F0C-47BA-AD29-BA15D0EE0936}" type="presParOf" srcId="{20F5EEFA-CEE7-476C-9FC0-E30CC7F4F4A4}" destId="{C5C76FEC-E072-4D63-913A-071253CECBB9}" srcOrd="1" destOrd="0" presId="urn:microsoft.com/office/officeart/2018/2/layout/IconVerticalSolidList"/>
    <dgm:cxn modelId="{B75201CE-BB44-43E4-A70C-2591FA2DD377}" type="presParOf" srcId="{20F5EEFA-CEE7-476C-9FC0-E30CC7F4F4A4}" destId="{0093E79D-686D-471D-A11A-DB796F2D3985}" srcOrd="2" destOrd="0" presId="urn:microsoft.com/office/officeart/2018/2/layout/IconVerticalSolidList"/>
    <dgm:cxn modelId="{85E29B9A-C2C5-409D-99B7-B2A903408258}" type="presParOf" srcId="{0093E79D-686D-471D-A11A-DB796F2D3985}" destId="{EC60ADED-A4D4-465D-9960-DD6B8529A397}" srcOrd="0" destOrd="0" presId="urn:microsoft.com/office/officeart/2018/2/layout/IconVerticalSolidList"/>
    <dgm:cxn modelId="{259F8AB3-5653-47AF-B128-C017D42C530E}" type="presParOf" srcId="{0093E79D-686D-471D-A11A-DB796F2D3985}" destId="{3CC037E5-B54D-4FE9-A045-8255715368EB}" srcOrd="1" destOrd="0" presId="urn:microsoft.com/office/officeart/2018/2/layout/IconVerticalSolidList"/>
    <dgm:cxn modelId="{D90151A6-18AB-4316-8DAE-3C8B5454D070}" type="presParOf" srcId="{0093E79D-686D-471D-A11A-DB796F2D3985}" destId="{FAAD5DF5-77D4-4766-8703-A9A6BE218C12}" srcOrd="2" destOrd="0" presId="urn:microsoft.com/office/officeart/2018/2/layout/IconVerticalSolidList"/>
    <dgm:cxn modelId="{0FA8E503-DC42-42BF-A522-55C40F42C2FF}" type="presParOf" srcId="{0093E79D-686D-471D-A11A-DB796F2D3985}" destId="{012128AF-4651-4293-8C5C-7C422A5012C1}" srcOrd="3" destOrd="0" presId="urn:microsoft.com/office/officeart/2018/2/layout/IconVerticalSolidList"/>
    <dgm:cxn modelId="{8D7436E1-2BE2-409E-A22F-D3BBB40F370A}" type="presParOf" srcId="{20F5EEFA-CEE7-476C-9FC0-E30CC7F4F4A4}" destId="{5DB4467D-A67F-4E5F-8609-5356E01EBAEA}" srcOrd="3" destOrd="0" presId="urn:microsoft.com/office/officeart/2018/2/layout/IconVerticalSolidList"/>
    <dgm:cxn modelId="{40E8E586-3461-42FE-B60E-166C56418243}" type="presParOf" srcId="{20F5EEFA-CEE7-476C-9FC0-E30CC7F4F4A4}" destId="{A20D0B40-B5DE-4C94-8311-C3228EB1B2CA}" srcOrd="4" destOrd="0" presId="urn:microsoft.com/office/officeart/2018/2/layout/IconVerticalSolidList"/>
    <dgm:cxn modelId="{D554FB9E-0B52-4F71-AAFB-AF7302C5B927}" type="presParOf" srcId="{A20D0B40-B5DE-4C94-8311-C3228EB1B2CA}" destId="{2C76CE72-C7DD-4703-86F7-03E7FA8545CF}" srcOrd="0" destOrd="0" presId="urn:microsoft.com/office/officeart/2018/2/layout/IconVerticalSolidList"/>
    <dgm:cxn modelId="{8315DEAA-9430-40F6-B096-CD8C504728B6}" type="presParOf" srcId="{A20D0B40-B5DE-4C94-8311-C3228EB1B2CA}" destId="{FCF8823A-E774-42F5-B575-F08661299EF0}" srcOrd="1" destOrd="0" presId="urn:microsoft.com/office/officeart/2018/2/layout/IconVerticalSolidList"/>
    <dgm:cxn modelId="{63AB17D8-015A-4DC3-9CA8-5757D9872C14}" type="presParOf" srcId="{A20D0B40-B5DE-4C94-8311-C3228EB1B2CA}" destId="{9CC35EEB-079E-4FDB-9080-1C8C23F2799C}" srcOrd="2" destOrd="0" presId="urn:microsoft.com/office/officeart/2018/2/layout/IconVerticalSolidList"/>
    <dgm:cxn modelId="{F4A9E5DB-DEEF-48BF-919C-7F204B736403}" type="presParOf" srcId="{A20D0B40-B5DE-4C94-8311-C3228EB1B2CA}" destId="{32D730EA-B543-4ABA-8B3B-A6EF02F46419}" srcOrd="3" destOrd="0" presId="urn:microsoft.com/office/officeart/2018/2/layout/IconVerticalSolidList"/>
    <dgm:cxn modelId="{2D0AA969-D58D-42CC-828E-58EE90F32CEB}" type="presParOf" srcId="{20F5EEFA-CEE7-476C-9FC0-E30CC7F4F4A4}" destId="{2AFC2A6B-A806-4325-9A45-F7C2CDB4A415}" srcOrd="5" destOrd="0" presId="urn:microsoft.com/office/officeart/2018/2/layout/IconVerticalSolidList"/>
    <dgm:cxn modelId="{D2D162D7-65EA-408E-93D8-41C029AFDD2D}" type="presParOf" srcId="{20F5EEFA-CEE7-476C-9FC0-E30CC7F4F4A4}" destId="{F26F4A1C-2974-4F1C-93F3-3AC92A2330C0}" srcOrd="6" destOrd="0" presId="urn:microsoft.com/office/officeart/2018/2/layout/IconVerticalSolidList"/>
    <dgm:cxn modelId="{C543D91A-94B6-4016-B1ED-0686F718748B}" type="presParOf" srcId="{F26F4A1C-2974-4F1C-93F3-3AC92A2330C0}" destId="{12156B0F-C966-4B67-9CC8-B1456A925EA5}" srcOrd="0" destOrd="0" presId="urn:microsoft.com/office/officeart/2018/2/layout/IconVerticalSolidList"/>
    <dgm:cxn modelId="{170994F9-C1E0-4D2C-94D8-8DAC210115EA}" type="presParOf" srcId="{F26F4A1C-2974-4F1C-93F3-3AC92A2330C0}" destId="{3A9BC23F-6DA4-46B9-A302-2EEF204C94A4}" srcOrd="1" destOrd="0" presId="urn:microsoft.com/office/officeart/2018/2/layout/IconVerticalSolidList"/>
    <dgm:cxn modelId="{2A944BB1-BC8F-40A7-ACA2-53E5D6C6ABC0}" type="presParOf" srcId="{F26F4A1C-2974-4F1C-93F3-3AC92A2330C0}" destId="{C8DC5ADD-5CA3-46A5-A82C-B5DD1EF0E672}" srcOrd="2" destOrd="0" presId="urn:microsoft.com/office/officeart/2018/2/layout/IconVerticalSolidList"/>
    <dgm:cxn modelId="{92FD6BE7-37FB-4ECC-A7E1-598F4E987043}" type="presParOf" srcId="{F26F4A1C-2974-4F1C-93F3-3AC92A2330C0}" destId="{B4B3D992-0E03-4D59-8428-0AB21F91691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7216EE-52F2-4449-B2FC-C95A83A8A540}">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CD0C38-1B5B-421E-8729-3BEE8EF7643E}">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6B2851-87CB-4175-8A8C-60E26707FFC6}">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Creating new maintenance request</a:t>
          </a:r>
        </a:p>
      </dsp:txBody>
      <dsp:txXfrm>
        <a:off x="1057183" y="1805"/>
        <a:ext cx="9458416" cy="915310"/>
      </dsp:txXfrm>
    </dsp:sp>
    <dsp:sp modelId="{EC60ADED-A4D4-465D-9960-DD6B8529A397}">
      <dsp:nvSpPr>
        <dsp:cNvPr id="0" name=""/>
        <dsp:cNvSpPr/>
      </dsp:nvSpPr>
      <dsp:spPr>
        <a:xfrm>
          <a:off x="0" y="114594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C037E5-B54D-4FE9-A045-8255715368EB}">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2128AF-4651-4293-8C5C-7C422A5012C1}">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Online payment </a:t>
          </a:r>
        </a:p>
      </dsp:txBody>
      <dsp:txXfrm>
        <a:off x="1057183" y="1145944"/>
        <a:ext cx="9458416" cy="915310"/>
      </dsp:txXfrm>
    </dsp:sp>
    <dsp:sp modelId="{2C76CE72-C7DD-4703-86F7-03E7FA8545CF}">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F8823A-E774-42F5-B575-F08661299EF0}">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D730EA-B543-4ABA-8B3B-A6EF02F46419}">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Tracing expenses</a:t>
          </a:r>
        </a:p>
      </dsp:txBody>
      <dsp:txXfrm>
        <a:off x="1057183" y="2290082"/>
        <a:ext cx="9458416" cy="915310"/>
      </dsp:txXfrm>
    </dsp:sp>
    <dsp:sp modelId="{12156B0F-C966-4B67-9CC8-B1456A925EA5}">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9BC23F-6DA4-46B9-A302-2EEF204C94A4}">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B3D992-0E03-4D59-8428-0AB21F91691A}">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Giving feedback</a:t>
          </a:r>
        </a:p>
      </dsp:txBody>
      <dsp:txXfrm>
        <a:off x="1057183" y="3434221"/>
        <a:ext cx="9458416" cy="91531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svg>
</file>

<file path=ppt/media/image20.png>
</file>

<file path=ppt/media/image21.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E86107-FE07-C245-82D0-F228C5BB28F9}" type="datetimeFigureOut">
              <a:rPr lang="en-AZ" smtClean="0"/>
              <a:t>05/08/2023</a:t>
            </a:fld>
            <a:endParaRPr lang="en-A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066552-D517-A349-B241-599AB692B48D}" type="slidenum">
              <a:rPr lang="en-AZ" smtClean="0"/>
              <a:t>‹#›</a:t>
            </a:fld>
            <a:endParaRPr lang="en-AZ"/>
          </a:p>
        </p:txBody>
      </p:sp>
    </p:spTree>
    <p:extLst>
      <p:ext uri="{BB962C8B-B14F-4D97-AF65-F5344CB8AC3E}">
        <p14:creationId xmlns:p14="http://schemas.microsoft.com/office/powerpoint/2010/main" val="4273744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066552-D517-A349-B241-599AB692B48D}" type="slidenum">
              <a:rPr lang="en-AZ" smtClean="0"/>
              <a:t>11</a:t>
            </a:fld>
            <a:endParaRPr lang="en-AZ"/>
          </a:p>
        </p:txBody>
      </p:sp>
    </p:spTree>
    <p:extLst>
      <p:ext uri="{BB962C8B-B14F-4D97-AF65-F5344CB8AC3E}">
        <p14:creationId xmlns:p14="http://schemas.microsoft.com/office/powerpoint/2010/main" val="1975602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066552-D517-A349-B241-599AB692B48D}" type="slidenum">
              <a:rPr lang="en-AZ" smtClean="0"/>
              <a:t>12</a:t>
            </a:fld>
            <a:endParaRPr lang="en-AZ"/>
          </a:p>
        </p:txBody>
      </p:sp>
    </p:spTree>
    <p:extLst>
      <p:ext uri="{BB962C8B-B14F-4D97-AF65-F5344CB8AC3E}">
        <p14:creationId xmlns:p14="http://schemas.microsoft.com/office/powerpoint/2010/main" val="302079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066552-D517-A349-B241-599AB692B48D}" type="slidenum">
              <a:rPr lang="en-AZ" smtClean="0"/>
              <a:t>16</a:t>
            </a:fld>
            <a:endParaRPr lang="en-AZ"/>
          </a:p>
        </p:txBody>
      </p:sp>
    </p:spTree>
    <p:extLst>
      <p:ext uri="{BB962C8B-B14F-4D97-AF65-F5344CB8AC3E}">
        <p14:creationId xmlns:p14="http://schemas.microsoft.com/office/powerpoint/2010/main" val="2107753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066552-D517-A349-B241-599AB692B48D}" type="slidenum">
              <a:rPr lang="en-AZ" smtClean="0"/>
              <a:t>18</a:t>
            </a:fld>
            <a:endParaRPr lang="en-AZ"/>
          </a:p>
        </p:txBody>
      </p:sp>
    </p:spTree>
    <p:extLst>
      <p:ext uri="{BB962C8B-B14F-4D97-AF65-F5344CB8AC3E}">
        <p14:creationId xmlns:p14="http://schemas.microsoft.com/office/powerpoint/2010/main" val="1635238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A0AB7-DA8C-9AE4-42A7-6A27CA4969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Z"/>
          </a:p>
        </p:txBody>
      </p:sp>
      <p:sp>
        <p:nvSpPr>
          <p:cNvPr id="3" name="Subtitle 2">
            <a:extLst>
              <a:ext uri="{FF2B5EF4-FFF2-40B4-BE49-F238E27FC236}">
                <a16:creationId xmlns:a16="http://schemas.microsoft.com/office/drawing/2014/main" id="{3BA42143-AC70-6132-E979-632F826D54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Z"/>
          </a:p>
        </p:txBody>
      </p:sp>
      <p:sp>
        <p:nvSpPr>
          <p:cNvPr id="4" name="Date Placeholder 3">
            <a:extLst>
              <a:ext uri="{FF2B5EF4-FFF2-40B4-BE49-F238E27FC236}">
                <a16:creationId xmlns:a16="http://schemas.microsoft.com/office/drawing/2014/main" id="{B0596232-A0CC-425F-ABCF-53BBAD96CD4E}"/>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8FE513F7-C0AD-5B5B-D474-7E1636B97AB2}"/>
              </a:ext>
            </a:extLst>
          </p:cNvPr>
          <p:cNvSpPr>
            <a:spLocks noGrp="1"/>
          </p:cNvSpPr>
          <p:nvPr>
            <p:ph type="ftr" sz="quarter" idx="11"/>
          </p:nvPr>
        </p:nvSpPr>
        <p:spPr/>
        <p:txBody>
          <a:bodyPr/>
          <a:lstStyle/>
          <a:p>
            <a:endParaRPr lang="en-AZ"/>
          </a:p>
        </p:txBody>
      </p:sp>
      <p:sp>
        <p:nvSpPr>
          <p:cNvPr id="6" name="Slide Number Placeholder 5">
            <a:extLst>
              <a:ext uri="{FF2B5EF4-FFF2-40B4-BE49-F238E27FC236}">
                <a16:creationId xmlns:a16="http://schemas.microsoft.com/office/drawing/2014/main" id="{CB3159F8-A6F7-EEA6-FC84-AA2E5BEEFAE2}"/>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170399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0A7-3531-A54B-C82E-93042EDF686F}"/>
              </a:ext>
            </a:extLst>
          </p:cNvPr>
          <p:cNvSpPr>
            <a:spLocks noGrp="1"/>
          </p:cNvSpPr>
          <p:nvPr>
            <p:ph type="title"/>
          </p:nvPr>
        </p:nvSpPr>
        <p:spPr/>
        <p:txBody>
          <a:bodyPr/>
          <a:lstStyle/>
          <a:p>
            <a:r>
              <a:rPr lang="en-US"/>
              <a:t>Click to edit Master title style</a:t>
            </a:r>
            <a:endParaRPr lang="en-AZ"/>
          </a:p>
        </p:txBody>
      </p:sp>
      <p:sp>
        <p:nvSpPr>
          <p:cNvPr id="3" name="Vertical Text Placeholder 2">
            <a:extLst>
              <a:ext uri="{FF2B5EF4-FFF2-40B4-BE49-F238E27FC236}">
                <a16:creationId xmlns:a16="http://schemas.microsoft.com/office/drawing/2014/main" id="{00330D20-E35A-3993-D257-C54E75BA72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Date Placeholder 3">
            <a:extLst>
              <a:ext uri="{FF2B5EF4-FFF2-40B4-BE49-F238E27FC236}">
                <a16:creationId xmlns:a16="http://schemas.microsoft.com/office/drawing/2014/main" id="{0622861F-341E-4E34-C9EA-3CE521B3E7AC}"/>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632351DA-8572-A57B-4962-4269DCA2ECDD}"/>
              </a:ext>
            </a:extLst>
          </p:cNvPr>
          <p:cNvSpPr>
            <a:spLocks noGrp="1"/>
          </p:cNvSpPr>
          <p:nvPr>
            <p:ph type="ftr" sz="quarter" idx="11"/>
          </p:nvPr>
        </p:nvSpPr>
        <p:spPr/>
        <p:txBody>
          <a:bodyPr/>
          <a:lstStyle/>
          <a:p>
            <a:endParaRPr lang="en-AZ"/>
          </a:p>
        </p:txBody>
      </p:sp>
      <p:sp>
        <p:nvSpPr>
          <p:cNvPr id="6" name="Slide Number Placeholder 5">
            <a:extLst>
              <a:ext uri="{FF2B5EF4-FFF2-40B4-BE49-F238E27FC236}">
                <a16:creationId xmlns:a16="http://schemas.microsoft.com/office/drawing/2014/main" id="{57D2EB93-EA06-79BA-332B-265C14E8DD8B}"/>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2190269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6093A0-D2DD-691D-F51E-3C4D4D1498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Z"/>
          </a:p>
        </p:txBody>
      </p:sp>
      <p:sp>
        <p:nvSpPr>
          <p:cNvPr id="3" name="Vertical Text Placeholder 2">
            <a:extLst>
              <a:ext uri="{FF2B5EF4-FFF2-40B4-BE49-F238E27FC236}">
                <a16:creationId xmlns:a16="http://schemas.microsoft.com/office/drawing/2014/main" id="{5F11FB36-7F33-E33C-33A9-1275670465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Date Placeholder 3">
            <a:extLst>
              <a:ext uri="{FF2B5EF4-FFF2-40B4-BE49-F238E27FC236}">
                <a16:creationId xmlns:a16="http://schemas.microsoft.com/office/drawing/2014/main" id="{48750A50-2D29-E2E8-A16F-D418A50DD2FE}"/>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42EE3AF5-9489-5E0F-C3F9-FEB45D7CD2C0}"/>
              </a:ext>
            </a:extLst>
          </p:cNvPr>
          <p:cNvSpPr>
            <a:spLocks noGrp="1"/>
          </p:cNvSpPr>
          <p:nvPr>
            <p:ph type="ftr" sz="quarter" idx="11"/>
          </p:nvPr>
        </p:nvSpPr>
        <p:spPr/>
        <p:txBody>
          <a:bodyPr/>
          <a:lstStyle/>
          <a:p>
            <a:endParaRPr lang="en-AZ"/>
          </a:p>
        </p:txBody>
      </p:sp>
      <p:sp>
        <p:nvSpPr>
          <p:cNvPr id="6" name="Slide Number Placeholder 5">
            <a:extLst>
              <a:ext uri="{FF2B5EF4-FFF2-40B4-BE49-F238E27FC236}">
                <a16:creationId xmlns:a16="http://schemas.microsoft.com/office/drawing/2014/main" id="{4F474ACC-D166-7A8F-CCB7-8D14202613E3}"/>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4159230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C439A-CE0B-9D98-A288-36D621BD6B24}"/>
              </a:ext>
            </a:extLst>
          </p:cNvPr>
          <p:cNvSpPr>
            <a:spLocks noGrp="1"/>
          </p:cNvSpPr>
          <p:nvPr>
            <p:ph type="title"/>
          </p:nvPr>
        </p:nvSpPr>
        <p:spPr/>
        <p:txBody>
          <a:bodyPr/>
          <a:lstStyle/>
          <a:p>
            <a:r>
              <a:rPr lang="en-US"/>
              <a:t>Click to edit Master title style</a:t>
            </a:r>
            <a:endParaRPr lang="en-AZ"/>
          </a:p>
        </p:txBody>
      </p:sp>
      <p:sp>
        <p:nvSpPr>
          <p:cNvPr id="3" name="Content Placeholder 2">
            <a:extLst>
              <a:ext uri="{FF2B5EF4-FFF2-40B4-BE49-F238E27FC236}">
                <a16:creationId xmlns:a16="http://schemas.microsoft.com/office/drawing/2014/main" id="{073E7FE1-6571-3A2A-B793-EC10EB8568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Date Placeholder 3">
            <a:extLst>
              <a:ext uri="{FF2B5EF4-FFF2-40B4-BE49-F238E27FC236}">
                <a16:creationId xmlns:a16="http://schemas.microsoft.com/office/drawing/2014/main" id="{BF9490E8-4CE9-6D06-BBEA-1D5DBA87E470}"/>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1ADF56A4-C969-78D3-5BC1-CB39962B2C7E}"/>
              </a:ext>
            </a:extLst>
          </p:cNvPr>
          <p:cNvSpPr>
            <a:spLocks noGrp="1"/>
          </p:cNvSpPr>
          <p:nvPr>
            <p:ph type="ftr" sz="quarter" idx="11"/>
          </p:nvPr>
        </p:nvSpPr>
        <p:spPr/>
        <p:txBody>
          <a:bodyPr/>
          <a:lstStyle/>
          <a:p>
            <a:endParaRPr lang="en-AZ"/>
          </a:p>
        </p:txBody>
      </p:sp>
      <p:sp>
        <p:nvSpPr>
          <p:cNvPr id="6" name="Slide Number Placeholder 5">
            <a:extLst>
              <a:ext uri="{FF2B5EF4-FFF2-40B4-BE49-F238E27FC236}">
                <a16:creationId xmlns:a16="http://schemas.microsoft.com/office/drawing/2014/main" id="{42BA627D-C6CC-0267-EADF-3BB23DE5D8A0}"/>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2266757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4A12-ED46-84D9-F1D2-A7FD153931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Z"/>
          </a:p>
        </p:txBody>
      </p:sp>
      <p:sp>
        <p:nvSpPr>
          <p:cNvPr id="3" name="Text Placeholder 2">
            <a:extLst>
              <a:ext uri="{FF2B5EF4-FFF2-40B4-BE49-F238E27FC236}">
                <a16:creationId xmlns:a16="http://schemas.microsoft.com/office/drawing/2014/main" id="{171D959B-BB89-D9A3-43C3-86C3B2A60B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0DA940-BC37-6938-E5B1-92A3F706EF90}"/>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735F5D21-248D-DF4B-3773-80DBA765EA3A}"/>
              </a:ext>
            </a:extLst>
          </p:cNvPr>
          <p:cNvSpPr>
            <a:spLocks noGrp="1"/>
          </p:cNvSpPr>
          <p:nvPr>
            <p:ph type="ftr" sz="quarter" idx="11"/>
          </p:nvPr>
        </p:nvSpPr>
        <p:spPr/>
        <p:txBody>
          <a:bodyPr/>
          <a:lstStyle/>
          <a:p>
            <a:endParaRPr lang="en-AZ"/>
          </a:p>
        </p:txBody>
      </p:sp>
      <p:sp>
        <p:nvSpPr>
          <p:cNvPr id="6" name="Slide Number Placeholder 5">
            <a:extLst>
              <a:ext uri="{FF2B5EF4-FFF2-40B4-BE49-F238E27FC236}">
                <a16:creationId xmlns:a16="http://schemas.microsoft.com/office/drawing/2014/main" id="{58A98EB2-9C4E-1C36-8A03-D25AB4F2040D}"/>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2627509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8D6D7-1C3E-FB7B-148B-73AB016211BB}"/>
              </a:ext>
            </a:extLst>
          </p:cNvPr>
          <p:cNvSpPr>
            <a:spLocks noGrp="1"/>
          </p:cNvSpPr>
          <p:nvPr>
            <p:ph type="title"/>
          </p:nvPr>
        </p:nvSpPr>
        <p:spPr/>
        <p:txBody>
          <a:bodyPr/>
          <a:lstStyle/>
          <a:p>
            <a:r>
              <a:rPr lang="en-US"/>
              <a:t>Click to edit Master title style</a:t>
            </a:r>
            <a:endParaRPr lang="en-AZ"/>
          </a:p>
        </p:txBody>
      </p:sp>
      <p:sp>
        <p:nvSpPr>
          <p:cNvPr id="3" name="Content Placeholder 2">
            <a:extLst>
              <a:ext uri="{FF2B5EF4-FFF2-40B4-BE49-F238E27FC236}">
                <a16:creationId xmlns:a16="http://schemas.microsoft.com/office/drawing/2014/main" id="{816820DC-37DF-E89D-C30C-ECA2FBE427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Content Placeholder 3">
            <a:extLst>
              <a:ext uri="{FF2B5EF4-FFF2-40B4-BE49-F238E27FC236}">
                <a16:creationId xmlns:a16="http://schemas.microsoft.com/office/drawing/2014/main" id="{CCDB062E-1CCF-5D9B-58C2-EC2EEE09FE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5" name="Date Placeholder 4">
            <a:extLst>
              <a:ext uri="{FF2B5EF4-FFF2-40B4-BE49-F238E27FC236}">
                <a16:creationId xmlns:a16="http://schemas.microsoft.com/office/drawing/2014/main" id="{84ACEE63-B80A-192C-94C0-C340BECFC02D}"/>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6" name="Footer Placeholder 5">
            <a:extLst>
              <a:ext uri="{FF2B5EF4-FFF2-40B4-BE49-F238E27FC236}">
                <a16:creationId xmlns:a16="http://schemas.microsoft.com/office/drawing/2014/main" id="{3F846D89-7B5B-CAE1-27D9-5927045D5BBD}"/>
              </a:ext>
            </a:extLst>
          </p:cNvPr>
          <p:cNvSpPr>
            <a:spLocks noGrp="1"/>
          </p:cNvSpPr>
          <p:nvPr>
            <p:ph type="ftr" sz="quarter" idx="11"/>
          </p:nvPr>
        </p:nvSpPr>
        <p:spPr/>
        <p:txBody>
          <a:bodyPr/>
          <a:lstStyle/>
          <a:p>
            <a:endParaRPr lang="en-AZ"/>
          </a:p>
        </p:txBody>
      </p:sp>
      <p:sp>
        <p:nvSpPr>
          <p:cNvPr id="7" name="Slide Number Placeholder 6">
            <a:extLst>
              <a:ext uri="{FF2B5EF4-FFF2-40B4-BE49-F238E27FC236}">
                <a16:creationId xmlns:a16="http://schemas.microsoft.com/office/drawing/2014/main" id="{C5B988D8-03FD-F292-ADD5-D0F8E81A0C06}"/>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2626655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F8645-F023-1190-764C-57C6571B0B23}"/>
              </a:ext>
            </a:extLst>
          </p:cNvPr>
          <p:cNvSpPr>
            <a:spLocks noGrp="1"/>
          </p:cNvSpPr>
          <p:nvPr>
            <p:ph type="title"/>
          </p:nvPr>
        </p:nvSpPr>
        <p:spPr>
          <a:xfrm>
            <a:off x="839788" y="365125"/>
            <a:ext cx="10515600" cy="1325563"/>
          </a:xfrm>
        </p:spPr>
        <p:txBody>
          <a:bodyPr/>
          <a:lstStyle/>
          <a:p>
            <a:r>
              <a:rPr lang="en-US"/>
              <a:t>Click to edit Master title style</a:t>
            </a:r>
            <a:endParaRPr lang="en-AZ"/>
          </a:p>
        </p:txBody>
      </p:sp>
      <p:sp>
        <p:nvSpPr>
          <p:cNvPr id="3" name="Text Placeholder 2">
            <a:extLst>
              <a:ext uri="{FF2B5EF4-FFF2-40B4-BE49-F238E27FC236}">
                <a16:creationId xmlns:a16="http://schemas.microsoft.com/office/drawing/2014/main" id="{EE127F1A-CB32-1852-E37E-F2DEDDE779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32B86C-2A6C-26D3-4E0E-7CD400532F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5" name="Text Placeholder 4">
            <a:extLst>
              <a:ext uri="{FF2B5EF4-FFF2-40B4-BE49-F238E27FC236}">
                <a16:creationId xmlns:a16="http://schemas.microsoft.com/office/drawing/2014/main" id="{30E3F3FB-B163-6021-784C-C9F69A12C3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89B08A-DDFD-4367-FCA3-2B4891E4AF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7" name="Date Placeholder 6">
            <a:extLst>
              <a:ext uri="{FF2B5EF4-FFF2-40B4-BE49-F238E27FC236}">
                <a16:creationId xmlns:a16="http://schemas.microsoft.com/office/drawing/2014/main" id="{8588C8E7-A9A9-8F8A-586D-2223CA81A914}"/>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8" name="Footer Placeholder 7">
            <a:extLst>
              <a:ext uri="{FF2B5EF4-FFF2-40B4-BE49-F238E27FC236}">
                <a16:creationId xmlns:a16="http://schemas.microsoft.com/office/drawing/2014/main" id="{685AE4DB-0760-89CF-1887-2E7011A99E15}"/>
              </a:ext>
            </a:extLst>
          </p:cNvPr>
          <p:cNvSpPr>
            <a:spLocks noGrp="1"/>
          </p:cNvSpPr>
          <p:nvPr>
            <p:ph type="ftr" sz="quarter" idx="11"/>
          </p:nvPr>
        </p:nvSpPr>
        <p:spPr/>
        <p:txBody>
          <a:bodyPr/>
          <a:lstStyle/>
          <a:p>
            <a:endParaRPr lang="en-AZ"/>
          </a:p>
        </p:txBody>
      </p:sp>
      <p:sp>
        <p:nvSpPr>
          <p:cNvPr id="9" name="Slide Number Placeholder 8">
            <a:extLst>
              <a:ext uri="{FF2B5EF4-FFF2-40B4-BE49-F238E27FC236}">
                <a16:creationId xmlns:a16="http://schemas.microsoft.com/office/drawing/2014/main" id="{6C15945A-8677-09FD-4480-56E3328DBFAB}"/>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588741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2542C-C576-0E1E-67CD-E0A741AF8956}"/>
              </a:ext>
            </a:extLst>
          </p:cNvPr>
          <p:cNvSpPr>
            <a:spLocks noGrp="1"/>
          </p:cNvSpPr>
          <p:nvPr>
            <p:ph type="title"/>
          </p:nvPr>
        </p:nvSpPr>
        <p:spPr/>
        <p:txBody>
          <a:bodyPr/>
          <a:lstStyle/>
          <a:p>
            <a:r>
              <a:rPr lang="en-US"/>
              <a:t>Click to edit Master title style</a:t>
            </a:r>
            <a:endParaRPr lang="en-AZ"/>
          </a:p>
        </p:txBody>
      </p:sp>
      <p:sp>
        <p:nvSpPr>
          <p:cNvPr id="3" name="Date Placeholder 2">
            <a:extLst>
              <a:ext uri="{FF2B5EF4-FFF2-40B4-BE49-F238E27FC236}">
                <a16:creationId xmlns:a16="http://schemas.microsoft.com/office/drawing/2014/main" id="{74B98ED8-A231-A077-D8C5-B68E312284C2}"/>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4" name="Footer Placeholder 3">
            <a:extLst>
              <a:ext uri="{FF2B5EF4-FFF2-40B4-BE49-F238E27FC236}">
                <a16:creationId xmlns:a16="http://schemas.microsoft.com/office/drawing/2014/main" id="{347B6758-7FBF-F0B1-A227-2242FEF63C79}"/>
              </a:ext>
            </a:extLst>
          </p:cNvPr>
          <p:cNvSpPr>
            <a:spLocks noGrp="1"/>
          </p:cNvSpPr>
          <p:nvPr>
            <p:ph type="ftr" sz="quarter" idx="11"/>
          </p:nvPr>
        </p:nvSpPr>
        <p:spPr/>
        <p:txBody>
          <a:bodyPr/>
          <a:lstStyle/>
          <a:p>
            <a:endParaRPr lang="en-AZ"/>
          </a:p>
        </p:txBody>
      </p:sp>
      <p:sp>
        <p:nvSpPr>
          <p:cNvPr id="5" name="Slide Number Placeholder 4">
            <a:extLst>
              <a:ext uri="{FF2B5EF4-FFF2-40B4-BE49-F238E27FC236}">
                <a16:creationId xmlns:a16="http://schemas.microsoft.com/office/drawing/2014/main" id="{7ED0BB48-E2DA-3625-2735-A6D076EB854C}"/>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93174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71F7C5-9D26-4297-DF26-DE7C4D9F9906}"/>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3" name="Footer Placeholder 2">
            <a:extLst>
              <a:ext uri="{FF2B5EF4-FFF2-40B4-BE49-F238E27FC236}">
                <a16:creationId xmlns:a16="http://schemas.microsoft.com/office/drawing/2014/main" id="{713954BD-06E0-6736-17F6-BE23FF9B0AFD}"/>
              </a:ext>
            </a:extLst>
          </p:cNvPr>
          <p:cNvSpPr>
            <a:spLocks noGrp="1"/>
          </p:cNvSpPr>
          <p:nvPr>
            <p:ph type="ftr" sz="quarter" idx="11"/>
          </p:nvPr>
        </p:nvSpPr>
        <p:spPr/>
        <p:txBody>
          <a:bodyPr/>
          <a:lstStyle/>
          <a:p>
            <a:endParaRPr lang="en-AZ"/>
          </a:p>
        </p:txBody>
      </p:sp>
      <p:sp>
        <p:nvSpPr>
          <p:cNvPr id="4" name="Slide Number Placeholder 3">
            <a:extLst>
              <a:ext uri="{FF2B5EF4-FFF2-40B4-BE49-F238E27FC236}">
                <a16:creationId xmlns:a16="http://schemas.microsoft.com/office/drawing/2014/main" id="{F5782D86-2D5A-0A1A-FE19-EC4D0AC3E070}"/>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224894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C4936-D4AF-B21E-88FD-72A6A5E59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Z"/>
          </a:p>
        </p:txBody>
      </p:sp>
      <p:sp>
        <p:nvSpPr>
          <p:cNvPr id="3" name="Content Placeholder 2">
            <a:extLst>
              <a:ext uri="{FF2B5EF4-FFF2-40B4-BE49-F238E27FC236}">
                <a16:creationId xmlns:a16="http://schemas.microsoft.com/office/drawing/2014/main" id="{B2D58B28-FE4C-8E9A-5944-E489ECB7EF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Text Placeholder 3">
            <a:extLst>
              <a:ext uri="{FF2B5EF4-FFF2-40B4-BE49-F238E27FC236}">
                <a16:creationId xmlns:a16="http://schemas.microsoft.com/office/drawing/2014/main" id="{0624022E-2699-6274-D7B3-F613700A42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0C5B97-3F3F-2C5E-89CD-03664A026088}"/>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6" name="Footer Placeholder 5">
            <a:extLst>
              <a:ext uri="{FF2B5EF4-FFF2-40B4-BE49-F238E27FC236}">
                <a16:creationId xmlns:a16="http://schemas.microsoft.com/office/drawing/2014/main" id="{7D9FDA75-C06E-BF56-F103-14EF9DBBD68E}"/>
              </a:ext>
            </a:extLst>
          </p:cNvPr>
          <p:cNvSpPr>
            <a:spLocks noGrp="1"/>
          </p:cNvSpPr>
          <p:nvPr>
            <p:ph type="ftr" sz="quarter" idx="11"/>
          </p:nvPr>
        </p:nvSpPr>
        <p:spPr/>
        <p:txBody>
          <a:bodyPr/>
          <a:lstStyle/>
          <a:p>
            <a:endParaRPr lang="en-AZ"/>
          </a:p>
        </p:txBody>
      </p:sp>
      <p:sp>
        <p:nvSpPr>
          <p:cNvPr id="7" name="Slide Number Placeholder 6">
            <a:extLst>
              <a:ext uri="{FF2B5EF4-FFF2-40B4-BE49-F238E27FC236}">
                <a16:creationId xmlns:a16="http://schemas.microsoft.com/office/drawing/2014/main" id="{CF4200DA-5FD3-ABA9-2CB1-90DAB99A8B5C}"/>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3043379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192EC-43F1-C1BE-4A8C-565D0560A1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Z"/>
          </a:p>
        </p:txBody>
      </p:sp>
      <p:sp>
        <p:nvSpPr>
          <p:cNvPr id="3" name="Picture Placeholder 2">
            <a:extLst>
              <a:ext uri="{FF2B5EF4-FFF2-40B4-BE49-F238E27FC236}">
                <a16:creationId xmlns:a16="http://schemas.microsoft.com/office/drawing/2014/main" id="{10E190C2-709F-E349-D6F5-582E40875B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Z"/>
          </a:p>
        </p:txBody>
      </p:sp>
      <p:sp>
        <p:nvSpPr>
          <p:cNvPr id="4" name="Text Placeholder 3">
            <a:extLst>
              <a:ext uri="{FF2B5EF4-FFF2-40B4-BE49-F238E27FC236}">
                <a16:creationId xmlns:a16="http://schemas.microsoft.com/office/drawing/2014/main" id="{7166005E-4234-340D-B1E5-7313AC922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980366-36B3-2C20-DA41-F7036387CC08}"/>
              </a:ext>
            </a:extLst>
          </p:cNvPr>
          <p:cNvSpPr>
            <a:spLocks noGrp="1"/>
          </p:cNvSpPr>
          <p:nvPr>
            <p:ph type="dt" sz="half" idx="10"/>
          </p:nvPr>
        </p:nvSpPr>
        <p:spPr/>
        <p:txBody>
          <a:bodyPr/>
          <a:lstStyle/>
          <a:p>
            <a:fld id="{EC6D28E3-43FC-0E4B-8AF0-BF2A6DEB56BC}" type="datetimeFigureOut">
              <a:rPr lang="en-AZ" smtClean="0"/>
              <a:t>05/08/2023</a:t>
            </a:fld>
            <a:endParaRPr lang="en-AZ"/>
          </a:p>
        </p:txBody>
      </p:sp>
      <p:sp>
        <p:nvSpPr>
          <p:cNvPr id="6" name="Footer Placeholder 5">
            <a:extLst>
              <a:ext uri="{FF2B5EF4-FFF2-40B4-BE49-F238E27FC236}">
                <a16:creationId xmlns:a16="http://schemas.microsoft.com/office/drawing/2014/main" id="{150C351C-74D9-79A8-8522-79CA867A080A}"/>
              </a:ext>
            </a:extLst>
          </p:cNvPr>
          <p:cNvSpPr>
            <a:spLocks noGrp="1"/>
          </p:cNvSpPr>
          <p:nvPr>
            <p:ph type="ftr" sz="quarter" idx="11"/>
          </p:nvPr>
        </p:nvSpPr>
        <p:spPr/>
        <p:txBody>
          <a:bodyPr/>
          <a:lstStyle/>
          <a:p>
            <a:endParaRPr lang="en-AZ"/>
          </a:p>
        </p:txBody>
      </p:sp>
      <p:sp>
        <p:nvSpPr>
          <p:cNvPr id="7" name="Slide Number Placeholder 6">
            <a:extLst>
              <a:ext uri="{FF2B5EF4-FFF2-40B4-BE49-F238E27FC236}">
                <a16:creationId xmlns:a16="http://schemas.microsoft.com/office/drawing/2014/main" id="{7181FFFB-EC68-ECFB-653C-962F396BA845}"/>
              </a:ext>
            </a:extLst>
          </p:cNvPr>
          <p:cNvSpPr>
            <a:spLocks noGrp="1"/>
          </p:cNvSpPr>
          <p:nvPr>
            <p:ph type="sldNum" sz="quarter" idx="12"/>
          </p:nvPr>
        </p:nvSpPr>
        <p:spPr/>
        <p:txBody>
          <a:bodyPr/>
          <a:lstStyle/>
          <a:p>
            <a:fld id="{BDF26B43-5887-CA4A-A079-8F6B1322E600}" type="slidenum">
              <a:rPr lang="en-AZ" smtClean="0"/>
              <a:t>‹#›</a:t>
            </a:fld>
            <a:endParaRPr lang="en-AZ"/>
          </a:p>
        </p:txBody>
      </p:sp>
    </p:spTree>
    <p:extLst>
      <p:ext uri="{BB962C8B-B14F-4D97-AF65-F5344CB8AC3E}">
        <p14:creationId xmlns:p14="http://schemas.microsoft.com/office/powerpoint/2010/main" val="175578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215C48-887B-DA79-BA0F-4CE222395E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Z"/>
          </a:p>
        </p:txBody>
      </p:sp>
      <p:sp>
        <p:nvSpPr>
          <p:cNvPr id="3" name="Text Placeholder 2">
            <a:extLst>
              <a:ext uri="{FF2B5EF4-FFF2-40B4-BE49-F238E27FC236}">
                <a16:creationId xmlns:a16="http://schemas.microsoft.com/office/drawing/2014/main" id="{448E27A0-A2E5-9F43-3263-70EE53A80D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Z"/>
          </a:p>
        </p:txBody>
      </p:sp>
      <p:sp>
        <p:nvSpPr>
          <p:cNvPr id="4" name="Date Placeholder 3">
            <a:extLst>
              <a:ext uri="{FF2B5EF4-FFF2-40B4-BE49-F238E27FC236}">
                <a16:creationId xmlns:a16="http://schemas.microsoft.com/office/drawing/2014/main" id="{6E365C89-8542-5A22-CEE8-3F9FC3C54E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6D28E3-43FC-0E4B-8AF0-BF2A6DEB56BC}" type="datetimeFigureOut">
              <a:rPr lang="en-AZ" smtClean="0"/>
              <a:t>05/08/2023</a:t>
            </a:fld>
            <a:endParaRPr lang="en-AZ"/>
          </a:p>
        </p:txBody>
      </p:sp>
      <p:sp>
        <p:nvSpPr>
          <p:cNvPr id="5" name="Footer Placeholder 4">
            <a:extLst>
              <a:ext uri="{FF2B5EF4-FFF2-40B4-BE49-F238E27FC236}">
                <a16:creationId xmlns:a16="http://schemas.microsoft.com/office/drawing/2014/main" id="{3AEC3393-E08F-9C6E-19AC-D8CD130AE7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Z"/>
          </a:p>
        </p:txBody>
      </p:sp>
      <p:sp>
        <p:nvSpPr>
          <p:cNvPr id="6" name="Slide Number Placeholder 5">
            <a:extLst>
              <a:ext uri="{FF2B5EF4-FFF2-40B4-BE49-F238E27FC236}">
                <a16:creationId xmlns:a16="http://schemas.microsoft.com/office/drawing/2014/main" id="{4964529E-BD29-A4EA-D448-FF1CDFC73D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F26B43-5887-CA4A-A079-8F6B1322E600}" type="slidenum">
              <a:rPr lang="en-AZ" smtClean="0"/>
              <a:t>‹#›</a:t>
            </a:fld>
            <a:endParaRPr lang="en-AZ"/>
          </a:p>
        </p:txBody>
      </p:sp>
    </p:spTree>
    <p:extLst>
      <p:ext uri="{BB962C8B-B14F-4D97-AF65-F5344CB8AC3E}">
        <p14:creationId xmlns:p14="http://schemas.microsoft.com/office/powerpoint/2010/main" val="684001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proto.io/" TargetMode="External"/><Relationship Id="rId2" Type="http://schemas.openxmlformats.org/officeDocument/2006/relationships/image" Target="../media/image21.jpeg"/><Relationship Id="rId1" Type="http://schemas.openxmlformats.org/officeDocument/2006/relationships/slideLayout" Target="../slideLayouts/slideLayout6.xml"/><Relationship Id="rId6" Type="http://schemas.openxmlformats.org/officeDocument/2006/relationships/hyperlink" Target="https://www.visual-paradigm.com/guide/data-modeling/what-is-entity-relationship-diagram/" TargetMode="External"/><Relationship Id="rId5" Type="http://schemas.openxmlformats.org/officeDocument/2006/relationships/hyperlink" Target="https://www.codingninjas.com/codestudio/library/structure-charts-and-hipo-in-system-analysis" TargetMode="External"/><Relationship Id="rId4" Type="http://schemas.openxmlformats.org/officeDocument/2006/relationships/hyperlink" Target="https://drawio-app.com/" TargetMode="Externa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6EA5ED-A339-F719-2B3C-BA6399364912}"/>
              </a:ext>
            </a:extLst>
          </p:cNvPr>
          <p:cNvSpPr>
            <a:spLocks noGrp="1"/>
          </p:cNvSpPr>
          <p:nvPr>
            <p:ph type="ctrTitle"/>
          </p:nvPr>
        </p:nvSpPr>
        <p:spPr>
          <a:xfrm>
            <a:off x="1524000" y="1293338"/>
            <a:ext cx="9144000" cy="3274592"/>
          </a:xfrm>
        </p:spPr>
        <p:txBody>
          <a:bodyPr anchor="ctr">
            <a:normAutofit/>
          </a:bodyPr>
          <a:lstStyle/>
          <a:p>
            <a:r>
              <a:rPr lang="en-US" sz="7200" dirty="0"/>
              <a:t>Building Maintenance Management System</a:t>
            </a:r>
          </a:p>
        </p:txBody>
      </p:sp>
      <p:sp>
        <p:nvSpPr>
          <p:cNvPr id="3" name="Subtitle 2">
            <a:extLst>
              <a:ext uri="{FF2B5EF4-FFF2-40B4-BE49-F238E27FC236}">
                <a16:creationId xmlns:a16="http://schemas.microsoft.com/office/drawing/2014/main" id="{091429AE-5027-4964-5F9D-872613D2BAE1}"/>
              </a:ext>
            </a:extLst>
          </p:cNvPr>
          <p:cNvSpPr>
            <a:spLocks noGrp="1"/>
          </p:cNvSpPr>
          <p:nvPr>
            <p:ph type="subTitle" idx="1"/>
          </p:nvPr>
        </p:nvSpPr>
        <p:spPr>
          <a:xfrm>
            <a:off x="1524000" y="5514052"/>
            <a:ext cx="9144000" cy="651910"/>
          </a:xfrm>
        </p:spPr>
        <p:txBody>
          <a:bodyPr anchor="ctr">
            <a:normAutofit/>
          </a:bodyPr>
          <a:lstStyle/>
          <a:p>
            <a:r>
              <a:rPr lang="en-US"/>
              <a:t>Nijat Shirinov, Fahmin Mahili, Ayatay Kazimli, Latif Askerov</a:t>
            </a:r>
          </a:p>
          <a:p>
            <a:endParaRPr lang="en-US" dirty="0"/>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9282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907D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C198AB-EDD2-71D1-DBCB-4B4575AB479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Program Design</a:t>
            </a:r>
          </a:p>
        </p:txBody>
      </p:sp>
      <p:pic>
        <p:nvPicPr>
          <p:cNvPr id="10" name="Picture 9">
            <a:extLst>
              <a:ext uri="{FF2B5EF4-FFF2-40B4-BE49-F238E27FC236}">
                <a16:creationId xmlns:a16="http://schemas.microsoft.com/office/drawing/2014/main" id="{F1BF73FF-5D01-6612-01E6-E6AA8D8CDB84}"/>
              </a:ext>
            </a:extLst>
          </p:cNvPr>
          <p:cNvPicPr>
            <a:picLocks noChangeAspect="1"/>
          </p:cNvPicPr>
          <p:nvPr/>
        </p:nvPicPr>
        <p:blipFill>
          <a:blip r:embed="rId2"/>
          <a:stretch>
            <a:fillRect/>
          </a:stretch>
        </p:blipFill>
        <p:spPr>
          <a:xfrm>
            <a:off x="4038600" y="2061547"/>
            <a:ext cx="7188199" cy="3239918"/>
          </a:xfrm>
          <a:prstGeom prst="rect">
            <a:avLst/>
          </a:prstGeom>
        </p:spPr>
      </p:pic>
      <p:sp>
        <p:nvSpPr>
          <p:cNvPr id="3" name="TextBox 2">
            <a:extLst>
              <a:ext uri="{FF2B5EF4-FFF2-40B4-BE49-F238E27FC236}">
                <a16:creationId xmlns:a16="http://schemas.microsoft.com/office/drawing/2014/main" id="{348A9307-40C9-48E0-B68C-7AF66F379930}"/>
              </a:ext>
            </a:extLst>
          </p:cNvPr>
          <p:cNvSpPr txBox="1"/>
          <p:nvPr/>
        </p:nvSpPr>
        <p:spPr>
          <a:xfrm>
            <a:off x="4038600" y="1314715"/>
            <a:ext cx="4182940" cy="584775"/>
          </a:xfrm>
          <a:prstGeom prst="rect">
            <a:avLst/>
          </a:prstGeom>
          <a:noFill/>
        </p:spPr>
        <p:txBody>
          <a:bodyPr wrap="square" rtlCol="0">
            <a:spAutoFit/>
          </a:bodyPr>
          <a:lstStyle/>
          <a:p>
            <a:r>
              <a:rPr lang="en-US" sz="3200" b="1" dirty="0">
                <a:solidFill>
                  <a:srgbClr val="C00000"/>
                </a:solidFill>
              </a:rPr>
              <a:t>Structure Chart</a:t>
            </a:r>
          </a:p>
        </p:txBody>
      </p:sp>
    </p:spTree>
    <p:extLst>
      <p:ext uri="{BB962C8B-B14F-4D97-AF65-F5344CB8AC3E}">
        <p14:creationId xmlns:p14="http://schemas.microsoft.com/office/powerpoint/2010/main" val="2692053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FA7FC84-A097-0D73-B28B-1ECF35789F92}"/>
              </a:ext>
            </a:extLst>
          </p:cNvPr>
          <p:cNvSpPr>
            <a:spLocks noGrp="1"/>
          </p:cNvSpPr>
          <p:nvPr>
            <p:ph type="title"/>
          </p:nvPr>
        </p:nvSpPr>
        <p:spPr>
          <a:xfrm>
            <a:off x="556532" y="643467"/>
            <a:ext cx="11210925" cy="744836"/>
          </a:xfrm>
        </p:spPr>
        <p:txBody>
          <a:bodyPr>
            <a:normAutofit/>
          </a:bodyPr>
          <a:lstStyle/>
          <a:p>
            <a:pPr algn="ctr"/>
            <a:r>
              <a:rPr lang="en-US" sz="3200">
                <a:solidFill>
                  <a:schemeClr val="bg1"/>
                </a:solidFill>
              </a:rPr>
              <a:t>Structure Chart (Part 1)</a:t>
            </a:r>
          </a:p>
        </p:txBody>
      </p:sp>
      <p:pic>
        <p:nvPicPr>
          <p:cNvPr id="6" name="Picture 5">
            <a:extLst>
              <a:ext uri="{FF2B5EF4-FFF2-40B4-BE49-F238E27FC236}">
                <a16:creationId xmlns:a16="http://schemas.microsoft.com/office/drawing/2014/main" id="{88A81D2B-D877-A300-6ABC-85901916E409}"/>
              </a:ext>
            </a:extLst>
          </p:cNvPr>
          <p:cNvPicPr>
            <a:picLocks noChangeAspect="1"/>
          </p:cNvPicPr>
          <p:nvPr/>
        </p:nvPicPr>
        <p:blipFill>
          <a:blip r:embed="rId3"/>
          <a:stretch>
            <a:fillRect/>
          </a:stretch>
        </p:blipFill>
        <p:spPr>
          <a:xfrm>
            <a:off x="-1" y="1388303"/>
            <a:ext cx="12191999" cy="5469697"/>
          </a:xfrm>
          <a:prstGeom prst="rect">
            <a:avLst/>
          </a:prstGeom>
        </p:spPr>
      </p:pic>
    </p:spTree>
    <p:extLst>
      <p:ext uri="{BB962C8B-B14F-4D97-AF65-F5344CB8AC3E}">
        <p14:creationId xmlns:p14="http://schemas.microsoft.com/office/powerpoint/2010/main" val="1688733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565E95A-3F22-D792-724E-5B235C252C6C}"/>
              </a:ext>
            </a:extLst>
          </p:cNvPr>
          <p:cNvSpPr>
            <a:spLocks noGrp="1"/>
          </p:cNvSpPr>
          <p:nvPr>
            <p:ph type="title"/>
          </p:nvPr>
        </p:nvSpPr>
        <p:spPr>
          <a:xfrm>
            <a:off x="556532" y="643467"/>
            <a:ext cx="11210925" cy="744836"/>
          </a:xfrm>
        </p:spPr>
        <p:txBody>
          <a:bodyPr>
            <a:normAutofit/>
          </a:bodyPr>
          <a:lstStyle/>
          <a:p>
            <a:pPr algn="ctr"/>
            <a:r>
              <a:rPr lang="en-US" sz="3200">
                <a:solidFill>
                  <a:schemeClr val="bg1"/>
                </a:solidFill>
              </a:rPr>
              <a:t>Structure Chart (Part 2)</a:t>
            </a:r>
          </a:p>
        </p:txBody>
      </p:sp>
      <p:pic>
        <p:nvPicPr>
          <p:cNvPr id="8" name="Picture 7">
            <a:extLst>
              <a:ext uri="{FF2B5EF4-FFF2-40B4-BE49-F238E27FC236}">
                <a16:creationId xmlns:a16="http://schemas.microsoft.com/office/drawing/2014/main" id="{48930322-F173-B5E7-8946-993FBC16671F}"/>
              </a:ext>
            </a:extLst>
          </p:cNvPr>
          <p:cNvPicPr>
            <a:picLocks noChangeAspect="1"/>
          </p:cNvPicPr>
          <p:nvPr/>
        </p:nvPicPr>
        <p:blipFill>
          <a:blip r:embed="rId3"/>
          <a:stretch>
            <a:fillRect/>
          </a:stretch>
        </p:blipFill>
        <p:spPr>
          <a:xfrm>
            <a:off x="-1" y="1396588"/>
            <a:ext cx="12191999" cy="5461411"/>
          </a:xfrm>
          <a:prstGeom prst="rect">
            <a:avLst/>
          </a:prstGeom>
        </p:spPr>
      </p:pic>
    </p:spTree>
    <p:extLst>
      <p:ext uri="{BB962C8B-B14F-4D97-AF65-F5344CB8AC3E}">
        <p14:creationId xmlns:p14="http://schemas.microsoft.com/office/powerpoint/2010/main" val="2106583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p view of cubes connected with black lines">
            <a:extLst>
              <a:ext uri="{FF2B5EF4-FFF2-40B4-BE49-F238E27FC236}">
                <a16:creationId xmlns:a16="http://schemas.microsoft.com/office/drawing/2014/main" id="{532817E2-9F97-5570-B5FA-08C0262BD731}"/>
              </a:ext>
            </a:extLst>
          </p:cNvPr>
          <p:cNvPicPr>
            <a:picLocks noChangeAspect="1"/>
          </p:cNvPicPr>
          <p:nvPr/>
        </p:nvPicPr>
        <p:blipFill rotWithShape="1">
          <a:blip r:embed="rId2"/>
          <a:srcRect r="5200"/>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694B21C-49B3-F62D-6E33-736CC6669DDD}"/>
              </a:ext>
            </a:extLst>
          </p:cNvPr>
          <p:cNvSpPr>
            <a:spLocks noGrp="1"/>
          </p:cNvSpPr>
          <p:nvPr>
            <p:ph type="title"/>
          </p:nvPr>
        </p:nvSpPr>
        <p:spPr>
          <a:xfrm>
            <a:off x="371094" y="1161288"/>
            <a:ext cx="3438144" cy="1124712"/>
          </a:xfrm>
        </p:spPr>
        <p:txBody>
          <a:bodyPr anchor="b">
            <a:normAutofit/>
          </a:bodyPr>
          <a:lstStyle/>
          <a:p>
            <a:r>
              <a:rPr lang="en-AZ" sz="2800" dirty="0"/>
              <a:t>Relational Database</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E99525E-07AB-49F6-5EB8-B86A1EAEAC72}"/>
              </a:ext>
            </a:extLst>
          </p:cNvPr>
          <p:cNvSpPr>
            <a:spLocks noGrp="1"/>
          </p:cNvSpPr>
          <p:nvPr>
            <p:ph idx="1"/>
          </p:nvPr>
        </p:nvSpPr>
        <p:spPr>
          <a:xfrm>
            <a:off x="371094" y="2718054"/>
            <a:ext cx="3438906" cy="3207258"/>
          </a:xfrm>
        </p:spPr>
        <p:txBody>
          <a:bodyPr anchor="t">
            <a:normAutofit/>
          </a:bodyPr>
          <a:lstStyle/>
          <a:p>
            <a:pPr marL="0" indent="0">
              <a:buNone/>
            </a:pPr>
            <a:r>
              <a:rPr lang="en-AZ" sz="1700"/>
              <a:t>Advantages:</a:t>
            </a:r>
          </a:p>
          <a:p>
            <a:r>
              <a:rPr lang="en-AZ" sz="1700"/>
              <a:t>Data Consistency</a:t>
            </a:r>
          </a:p>
          <a:p>
            <a:r>
              <a:rPr lang="en-AZ" sz="1700"/>
              <a:t>Flexibility</a:t>
            </a:r>
          </a:p>
          <a:p>
            <a:r>
              <a:rPr lang="en-AZ" sz="1700"/>
              <a:t>Scalability</a:t>
            </a:r>
          </a:p>
          <a:p>
            <a:r>
              <a:rPr lang="en-AZ" sz="1700"/>
              <a:t>Refential integrity</a:t>
            </a:r>
          </a:p>
        </p:txBody>
      </p:sp>
    </p:spTree>
    <p:extLst>
      <p:ext uri="{BB962C8B-B14F-4D97-AF65-F5344CB8AC3E}">
        <p14:creationId xmlns:p14="http://schemas.microsoft.com/office/powerpoint/2010/main" val="1306759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304A603-AE4E-4191-B3E0-8EC44EB8EA95}"/>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dirty="0">
                <a:solidFill>
                  <a:srgbClr val="FFFFFF"/>
                </a:solidFill>
                <a:latin typeface="+mj-lt"/>
                <a:ea typeface="+mj-ea"/>
                <a:cs typeface="+mj-cs"/>
              </a:rPr>
              <a:t>Physical</a:t>
            </a:r>
            <a:r>
              <a:rPr lang="en-US" sz="3600" kern="1200" dirty="0">
                <a:solidFill>
                  <a:srgbClr val="FFFFFF"/>
                </a:solidFill>
                <a:latin typeface="+mj-lt"/>
                <a:ea typeface="+mj-ea"/>
                <a:cs typeface="+mj-cs"/>
              </a:rPr>
              <a:t> ERD</a:t>
            </a:r>
          </a:p>
        </p:txBody>
      </p:sp>
      <p:pic>
        <p:nvPicPr>
          <p:cNvPr id="3" name="Picture 2" descr="Diagram&#10;&#10;Description automatically generated">
            <a:extLst>
              <a:ext uri="{FF2B5EF4-FFF2-40B4-BE49-F238E27FC236}">
                <a16:creationId xmlns:a16="http://schemas.microsoft.com/office/drawing/2014/main" id="{80428E88-92FE-2FE7-BFCD-03251EB3C6A1}"/>
              </a:ext>
            </a:extLst>
          </p:cNvPr>
          <p:cNvPicPr>
            <a:picLocks noChangeAspect="1"/>
          </p:cNvPicPr>
          <p:nvPr/>
        </p:nvPicPr>
        <p:blipFill>
          <a:blip r:embed="rId2"/>
          <a:stretch>
            <a:fillRect/>
          </a:stretch>
        </p:blipFill>
        <p:spPr>
          <a:xfrm>
            <a:off x="4751615" y="0"/>
            <a:ext cx="7440386" cy="6858000"/>
          </a:xfrm>
          <a:prstGeom prst="rect">
            <a:avLst/>
          </a:prstGeom>
        </p:spPr>
      </p:pic>
    </p:spTree>
    <p:extLst>
      <p:ext uri="{BB962C8B-B14F-4D97-AF65-F5344CB8AC3E}">
        <p14:creationId xmlns:p14="http://schemas.microsoft.com/office/powerpoint/2010/main" val="3734791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7F374CE-45FF-2A7C-1B17-DD06DBEA8355}"/>
              </a:ext>
            </a:extLst>
          </p:cNvPr>
          <p:cNvSpPr>
            <a:spLocks noGrp="1"/>
          </p:cNvSpPr>
          <p:nvPr>
            <p:ph type="title"/>
          </p:nvPr>
        </p:nvSpPr>
        <p:spPr>
          <a:xfrm>
            <a:off x="1028700" y="1967266"/>
            <a:ext cx="2628900" cy="2547257"/>
          </a:xfrm>
          <a:noFill/>
        </p:spPr>
        <p:txBody>
          <a:bodyPr anchor="ctr">
            <a:normAutofit/>
          </a:bodyPr>
          <a:lstStyle/>
          <a:p>
            <a:pPr algn="ctr"/>
            <a:r>
              <a:rPr lang="en-AZ" sz="3600">
                <a:solidFill>
                  <a:srgbClr val="FFFFFF"/>
                </a:solidFill>
              </a:rPr>
              <a:t>Logical ERD </a:t>
            </a:r>
          </a:p>
        </p:txBody>
      </p:sp>
      <p:pic>
        <p:nvPicPr>
          <p:cNvPr id="3" name="Picture 2" descr="Diagram&#10;&#10;Description automatically generated">
            <a:extLst>
              <a:ext uri="{FF2B5EF4-FFF2-40B4-BE49-F238E27FC236}">
                <a16:creationId xmlns:a16="http://schemas.microsoft.com/office/drawing/2014/main" id="{4695CBD3-FCF3-935F-A6D9-5656DB02AC5B}"/>
              </a:ext>
            </a:extLst>
          </p:cNvPr>
          <p:cNvPicPr>
            <a:picLocks noChangeAspect="1"/>
          </p:cNvPicPr>
          <p:nvPr/>
        </p:nvPicPr>
        <p:blipFill>
          <a:blip r:embed="rId2"/>
          <a:stretch>
            <a:fillRect/>
          </a:stretch>
        </p:blipFill>
        <p:spPr>
          <a:xfrm>
            <a:off x="4751615" y="0"/>
            <a:ext cx="7440386" cy="6858000"/>
          </a:xfrm>
          <a:prstGeom prst="rect">
            <a:avLst/>
          </a:prstGeom>
        </p:spPr>
      </p:pic>
    </p:spTree>
    <p:extLst>
      <p:ext uri="{BB962C8B-B14F-4D97-AF65-F5344CB8AC3E}">
        <p14:creationId xmlns:p14="http://schemas.microsoft.com/office/powerpoint/2010/main" val="2655166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background pattern&#10;&#10;Description automatically generated">
            <a:extLst>
              <a:ext uri="{FF2B5EF4-FFF2-40B4-BE49-F238E27FC236}">
                <a16:creationId xmlns:a16="http://schemas.microsoft.com/office/drawing/2014/main" id="{AE228537-685E-B290-F457-A533482D4A55}"/>
              </a:ext>
            </a:extLst>
          </p:cNvPr>
          <p:cNvPicPr>
            <a:picLocks noChangeAspect="1"/>
          </p:cNvPicPr>
          <p:nvPr/>
        </p:nvPicPr>
        <p:blipFill rotWithShape="1">
          <a:blip r:embed="rId3"/>
          <a:srcRect l="8368" r="14930" b="909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949F1D-0E36-419B-A24E-0BD72BF3D447}"/>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User Interface Design </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8968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092BEF-B2AF-5CFC-BE10-5D0200F62F96}"/>
              </a:ext>
            </a:extLst>
          </p:cNvPr>
          <p:cNvSpPr>
            <a:spLocks noGrp="1"/>
          </p:cNvSpPr>
          <p:nvPr>
            <p:ph type="title"/>
          </p:nvPr>
        </p:nvSpPr>
        <p:spPr>
          <a:xfrm>
            <a:off x="556532" y="643467"/>
            <a:ext cx="11210925" cy="744836"/>
          </a:xfrm>
        </p:spPr>
        <p:txBody>
          <a:bodyPr>
            <a:normAutofit/>
          </a:bodyPr>
          <a:lstStyle/>
          <a:p>
            <a:pPr algn="ctr"/>
            <a:r>
              <a:rPr lang="en-US" sz="3200">
                <a:solidFill>
                  <a:schemeClr val="bg1"/>
                </a:solidFill>
              </a:rPr>
              <a:t>Interface Structure Diagram (ISD)</a:t>
            </a:r>
          </a:p>
        </p:txBody>
      </p:sp>
      <p:pic>
        <p:nvPicPr>
          <p:cNvPr id="4" name="Picture 3">
            <a:extLst>
              <a:ext uri="{FF2B5EF4-FFF2-40B4-BE49-F238E27FC236}">
                <a16:creationId xmlns:a16="http://schemas.microsoft.com/office/drawing/2014/main" id="{AFA00077-1ED8-B77F-EC48-7A1388B79B0F}"/>
              </a:ext>
            </a:extLst>
          </p:cNvPr>
          <p:cNvPicPr>
            <a:picLocks noChangeAspect="1"/>
          </p:cNvPicPr>
          <p:nvPr/>
        </p:nvPicPr>
        <p:blipFill>
          <a:blip r:embed="rId2"/>
          <a:stretch>
            <a:fillRect/>
          </a:stretch>
        </p:blipFill>
        <p:spPr>
          <a:xfrm>
            <a:off x="1850396" y="1675227"/>
            <a:ext cx="8491207" cy="4394199"/>
          </a:xfrm>
          <a:prstGeom prst="rect">
            <a:avLst/>
          </a:prstGeom>
        </p:spPr>
      </p:pic>
    </p:spTree>
    <p:extLst>
      <p:ext uri="{BB962C8B-B14F-4D97-AF65-F5344CB8AC3E}">
        <p14:creationId xmlns:p14="http://schemas.microsoft.com/office/powerpoint/2010/main" val="3140881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0EE5624-614B-08DE-F027-6B75049B7CF1}"/>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dirty="0">
                <a:solidFill>
                  <a:schemeClr val="tx1"/>
                </a:solidFill>
                <a:latin typeface="+mj-lt"/>
                <a:ea typeface="+mj-ea"/>
                <a:cs typeface="+mj-cs"/>
              </a:rPr>
              <a:t>Application   </a:t>
            </a:r>
          </a:p>
        </p:txBody>
      </p:sp>
      <p:pic>
        <p:nvPicPr>
          <p:cNvPr id="4" name="Picture 3" descr="Graphical user interface, text, application, chat or text message&#10;&#10;Description automatically generated">
            <a:extLst>
              <a:ext uri="{FF2B5EF4-FFF2-40B4-BE49-F238E27FC236}">
                <a16:creationId xmlns:a16="http://schemas.microsoft.com/office/drawing/2014/main" id="{42443A53-641B-7C15-023B-7B96698D8A4C}"/>
              </a:ext>
            </a:extLst>
          </p:cNvPr>
          <p:cNvPicPr>
            <a:picLocks noChangeAspect="1"/>
          </p:cNvPicPr>
          <p:nvPr/>
        </p:nvPicPr>
        <p:blipFill>
          <a:blip r:embed="rId3"/>
          <a:stretch>
            <a:fillRect/>
          </a:stretch>
        </p:blipFill>
        <p:spPr>
          <a:xfrm>
            <a:off x="7197763" y="578738"/>
            <a:ext cx="3104625" cy="5670549"/>
          </a:xfrm>
          <a:prstGeom prst="rect">
            <a:avLst/>
          </a:prstGeom>
        </p:spPr>
      </p:pic>
    </p:spTree>
    <p:extLst>
      <p:ext uri="{BB962C8B-B14F-4D97-AF65-F5344CB8AC3E}">
        <p14:creationId xmlns:p14="http://schemas.microsoft.com/office/powerpoint/2010/main" val="14621418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hape">
            <a:extLst>
              <a:ext uri="{FF2B5EF4-FFF2-40B4-BE49-F238E27FC236}">
                <a16:creationId xmlns:a16="http://schemas.microsoft.com/office/drawing/2014/main" id="{E655F09F-498B-9B0D-AEF4-EF5BC5A0732D}"/>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14702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Color Cover">
            <a:extLst>
              <a:ext uri="{FF2B5EF4-FFF2-40B4-BE49-F238E27FC236}">
                <a16:creationId xmlns:a16="http://schemas.microsoft.com/office/drawing/2014/main" id="{6BE11944-ED05-4FE9-9927-06C110BB3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11">
            <a:extLst>
              <a:ext uri="{FF2B5EF4-FFF2-40B4-BE49-F238E27FC236}">
                <a16:creationId xmlns:a16="http://schemas.microsoft.com/office/drawing/2014/main" id="{A2812508-238C-4BCD-BDD3-25C99C5CA2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167"/>
            <a:ext cx="12188952" cy="3490956"/>
            <a:chOff x="651279" y="598259"/>
            <a:chExt cx="10889442" cy="5680742"/>
          </a:xfrm>
        </p:grpSpPr>
        <p:sp>
          <p:nvSpPr>
            <p:cNvPr id="13" name="Color">
              <a:extLst>
                <a:ext uri="{FF2B5EF4-FFF2-40B4-BE49-F238E27FC236}">
                  <a16:creationId xmlns:a16="http://schemas.microsoft.com/office/drawing/2014/main" id="{EA98B5EE-6906-45B1-8691-D06F06B6C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3CB4D77E-DA74-4797-88E4-C7D817D315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8F50216E-DA1D-7395-C511-CCB49C0BEB0D}"/>
              </a:ext>
            </a:extLst>
          </p:cNvPr>
          <p:cNvSpPr>
            <a:spLocks noGrp="1"/>
          </p:cNvSpPr>
          <p:nvPr>
            <p:ph type="ctrTitle"/>
          </p:nvPr>
        </p:nvSpPr>
        <p:spPr>
          <a:xfrm>
            <a:off x="789708" y="1014574"/>
            <a:ext cx="9725730" cy="2226769"/>
          </a:xfrm>
        </p:spPr>
        <p:txBody>
          <a:bodyPr anchor="ctr">
            <a:normAutofit/>
          </a:bodyPr>
          <a:lstStyle/>
          <a:p>
            <a:pPr algn="l"/>
            <a:r>
              <a:rPr lang="en-US" sz="4800" dirty="0">
                <a:solidFill>
                  <a:schemeClr val="bg1"/>
                </a:solidFill>
              </a:rPr>
              <a:t>What is  Building Maintenance Management System</a:t>
            </a:r>
          </a:p>
        </p:txBody>
      </p:sp>
      <p:sp>
        <p:nvSpPr>
          <p:cNvPr id="3" name="Subtitle 2">
            <a:extLst>
              <a:ext uri="{FF2B5EF4-FFF2-40B4-BE49-F238E27FC236}">
                <a16:creationId xmlns:a16="http://schemas.microsoft.com/office/drawing/2014/main" id="{F1D9ED13-1A55-CB35-1B2C-9CB63467897E}"/>
              </a:ext>
            </a:extLst>
          </p:cNvPr>
          <p:cNvSpPr>
            <a:spLocks noGrp="1"/>
          </p:cNvSpPr>
          <p:nvPr>
            <p:ph type="subTitle" idx="1"/>
          </p:nvPr>
        </p:nvSpPr>
        <p:spPr>
          <a:xfrm>
            <a:off x="789708" y="3640633"/>
            <a:ext cx="9725730" cy="2487212"/>
          </a:xfrm>
        </p:spPr>
        <p:txBody>
          <a:bodyPr anchor="ctr">
            <a:normAutofit/>
          </a:bodyPr>
          <a:lstStyle/>
          <a:p>
            <a:pPr marL="285750" indent="-285750" algn="l">
              <a:buFont typeface="Arial" panose="020B0604020202020204" pitchFamily="34" charset="0"/>
              <a:buChar char="•"/>
            </a:pPr>
            <a:r>
              <a:rPr lang="en-US" sz="1700" dirty="0">
                <a:solidFill>
                  <a:schemeClr val="tx2"/>
                </a:solidFill>
              </a:rPr>
              <a:t>The reason why we chose it is that there is no single system used by everyone like this in Azerbaijan to manage the maintenance. </a:t>
            </a:r>
          </a:p>
          <a:p>
            <a:pPr marL="285750" indent="-285750" algn="l">
              <a:buFont typeface="Arial" panose="020B0604020202020204" pitchFamily="34" charset="0"/>
              <a:buChar char="•"/>
            </a:pPr>
            <a:r>
              <a:rPr lang="en-US" sz="1700" dirty="0">
                <a:solidFill>
                  <a:schemeClr val="tx2"/>
                </a:solidFill>
              </a:rPr>
              <a:t>Application can be accessible with the smartphones and in the area has network. Owners can set up these processes wherever they are thanks to our application. Owners can make their payments through our application.</a:t>
            </a:r>
          </a:p>
          <a:p>
            <a:pPr marL="285750" indent="-285750" algn="l">
              <a:buFont typeface="Arial" panose="020B0604020202020204" pitchFamily="34" charset="0"/>
              <a:buChar char="•"/>
            </a:pPr>
            <a:r>
              <a:rPr lang="en-US" sz="1700" dirty="0">
                <a:solidFill>
                  <a:schemeClr val="tx2"/>
                </a:solidFill>
              </a:rPr>
              <a:t>The application has an easy-to-use interface for the owners to manage their expenses and maintenance. </a:t>
            </a:r>
          </a:p>
        </p:txBody>
      </p:sp>
    </p:spTree>
    <p:extLst>
      <p:ext uri="{BB962C8B-B14F-4D97-AF65-F5344CB8AC3E}">
        <p14:creationId xmlns:p14="http://schemas.microsoft.com/office/powerpoint/2010/main" val="31863560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Pin on a map">
            <a:extLst>
              <a:ext uri="{FF2B5EF4-FFF2-40B4-BE49-F238E27FC236}">
                <a16:creationId xmlns:a16="http://schemas.microsoft.com/office/drawing/2014/main" id="{4A9F8A18-87CD-4727-B095-667939C65690}"/>
              </a:ext>
            </a:extLst>
          </p:cNvPr>
          <p:cNvPicPr>
            <a:picLocks noChangeAspect="1"/>
          </p:cNvPicPr>
          <p:nvPr/>
        </p:nvPicPr>
        <p:blipFill rotWithShape="1">
          <a:blip r:embed="rId2"/>
          <a:srcRect l="43445" r="9294"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3AA7161-A880-7983-11C3-F80B7A811D41}"/>
              </a:ext>
            </a:extLst>
          </p:cNvPr>
          <p:cNvSpPr>
            <a:spLocks noGrp="1"/>
          </p:cNvSpPr>
          <p:nvPr>
            <p:ph type="title"/>
          </p:nvPr>
        </p:nvSpPr>
        <p:spPr>
          <a:xfrm>
            <a:off x="5827048" y="407987"/>
            <a:ext cx="5721484" cy="1325563"/>
          </a:xfrm>
        </p:spPr>
        <p:txBody>
          <a:bodyPr vert="horz" lIns="91440" tIns="45720" rIns="91440" bIns="45720" rtlCol="0" anchor="ctr">
            <a:normAutofit/>
          </a:bodyPr>
          <a:lstStyle/>
          <a:p>
            <a:r>
              <a:rPr lang="en-US" b="1" dirty="0">
                <a:solidFill>
                  <a:srgbClr val="C00000"/>
                </a:solidFill>
              </a:rPr>
              <a:t>REFERENCES:</a:t>
            </a:r>
          </a:p>
        </p:txBody>
      </p:sp>
      <p:sp>
        <p:nvSpPr>
          <p:cNvPr id="3" name="TextBox 2">
            <a:extLst>
              <a:ext uri="{FF2B5EF4-FFF2-40B4-BE49-F238E27FC236}">
                <a16:creationId xmlns:a16="http://schemas.microsoft.com/office/drawing/2014/main" id="{FDF83991-918F-D199-263D-046D820AE015}"/>
              </a:ext>
            </a:extLst>
          </p:cNvPr>
          <p:cNvSpPr txBox="1"/>
          <p:nvPr/>
        </p:nvSpPr>
        <p:spPr>
          <a:xfrm>
            <a:off x="5714150" y="1868487"/>
            <a:ext cx="5721484" cy="4351338"/>
          </a:xfrm>
          <a:prstGeom prst="rect">
            <a:avLst/>
          </a:prstGeom>
        </p:spPr>
        <p:txBody>
          <a:bodyPr vert="horz" lIns="91440" tIns="45720" rIns="91440" bIns="45720" rtlCol="0">
            <a:normAutofit/>
          </a:bodyPr>
          <a:lstStyle/>
          <a:p>
            <a:pPr marL="342900" indent="-285750">
              <a:lnSpc>
                <a:spcPct val="90000"/>
              </a:lnSpc>
              <a:spcAft>
                <a:spcPts val="600"/>
              </a:spcAft>
              <a:buFont typeface="Wingdings" panose="05000000000000000000" pitchFamily="2" charset="2"/>
              <a:buChar char="v"/>
            </a:pPr>
            <a:r>
              <a:rPr lang="en-US" sz="1700" dirty="0">
                <a:hlinkClick r:id="rId3"/>
              </a:rPr>
              <a:t>https://proto.io/</a:t>
            </a:r>
            <a:endParaRPr lang="en-US" sz="1700" dirty="0"/>
          </a:p>
          <a:p>
            <a:pPr marL="342900" indent="-285750">
              <a:lnSpc>
                <a:spcPct val="90000"/>
              </a:lnSpc>
              <a:spcAft>
                <a:spcPts val="600"/>
              </a:spcAft>
              <a:buFont typeface="Wingdings" panose="05000000000000000000" pitchFamily="2" charset="2"/>
              <a:buChar char="v"/>
            </a:pPr>
            <a:r>
              <a:rPr lang="en-US" sz="1700" u="sng" dirty="0">
                <a:effectLst/>
                <a:hlinkClick r:id="rId4"/>
              </a:rPr>
              <a:t>https://drawio-app.com/</a:t>
            </a:r>
            <a:endParaRPr lang="en-US" sz="1700" dirty="0"/>
          </a:p>
          <a:p>
            <a:pPr marL="342900" indent="-285750">
              <a:lnSpc>
                <a:spcPct val="90000"/>
              </a:lnSpc>
              <a:spcAft>
                <a:spcPts val="600"/>
              </a:spcAft>
              <a:buFont typeface="Wingdings" panose="05000000000000000000" pitchFamily="2" charset="2"/>
              <a:buChar char="v"/>
            </a:pPr>
            <a:r>
              <a:rPr lang="en-US" sz="1700" dirty="0">
                <a:hlinkClick r:id="rId5"/>
              </a:rPr>
              <a:t>https://www.codingninjas.com/codestudio/library/structure-charts-and-hipo-in-system-analysis</a:t>
            </a:r>
            <a:endParaRPr lang="en-US" sz="1700" dirty="0"/>
          </a:p>
          <a:p>
            <a:pPr marL="342900" indent="-285750">
              <a:lnSpc>
                <a:spcPct val="90000"/>
              </a:lnSpc>
              <a:spcAft>
                <a:spcPts val="600"/>
              </a:spcAft>
              <a:buFont typeface="Wingdings" panose="05000000000000000000" pitchFamily="2" charset="2"/>
              <a:buChar char="v"/>
            </a:pPr>
            <a:r>
              <a:rPr lang="en-US" sz="1700" dirty="0">
                <a:hlinkClick r:id="rId6"/>
              </a:rPr>
              <a:t>https://www.visual-paradigm.com/guide/data-modeling/what-is-entity-relationship-diagram/</a:t>
            </a:r>
            <a:endParaRPr lang="en-US" sz="1700" dirty="0"/>
          </a:p>
          <a:p>
            <a:pPr marL="342900" indent="-285750">
              <a:lnSpc>
                <a:spcPct val="90000"/>
              </a:lnSpc>
              <a:spcAft>
                <a:spcPts val="600"/>
              </a:spcAft>
              <a:buFont typeface="Wingdings" panose="05000000000000000000" pitchFamily="2" charset="2"/>
              <a:buChar char="v"/>
            </a:pPr>
            <a:r>
              <a:rPr lang="en-US" sz="1700" dirty="0"/>
              <a:t>Dennis, A., Wixom, B. H., &amp; Roth, R. M. (2012). System analysis and design. Hoboken, NJ: John Wiley.(Chapter 8)</a:t>
            </a:r>
          </a:p>
          <a:p>
            <a:pPr marL="342900" indent="-285750">
              <a:lnSpc>
                <a:spcPct val="90000"/>
              </a:lnSpc>
              <a:spcAft>
                <a:spcPts val="600"/>
              </a:spcAft>
              <a:buFont typeface="Wingdings" panose="05000000000000000000" pitchFamily="2" charset="2"/>
              <a:buChar char="v"/>
            </a:pPr>
            <a:r>
              <a:rPr lang="en-US" sz="1700" dirty="0"/>
              <a:t>Dennis, A., Wixom, B. H., &amp; Roth, R. M. (2012). System analysis and design. Hoboken, NJ: John Wiley.(Chapter 9)</a:t>
            </a:r>
          </a:p>
          <a:p>
            <a:pPr marL="342900" indent="-285750">
              <a:lnSpc>
                <a:spcPct val="90000"/>
              </a:lnSpc>
              <a:spcAft>
                <a:spcPts val="600"/>
              </a:spcAft>
              <a:buFont typeface="Wingdings" panose="05000000000000000000" pitchFamily="2" charset="2"/>
              <a:buChar char="v"/>
            </a:pPr>
            <a:r>
              <a:rPr lang="en-US" sz="1700" dirty="0"/>
              <a:t>Dennis, A., Wixom, B. H., &amp; Roth, R. M. (2012). System analysis and design. Hoboken, NJ: John Wiley.(Chapter 10)</a:t>
            </a:r>
          </a:p>
          <a:p>
            <a:pPr marL="342900" indent="-285750">
              <a:lnSpc>
                <a:spcPct val="90000"/>
              </a:lnSpc>
              <a:spcAft>
                <a:spcPts val="600"/>
              </a:spcAft>
              <a:buFont typeface="Wingdings" panose="05000000000000000000" pitchFamily="2" charset="2"/>
              <a:buChar char="v"/>
            </a:pPr>
            <a:r>
              <a:rPr lang="en-US" sz="1700" dirty="0"/>
              <a:t>Dennis, A., Wixom, B. H., &amp; Roth, R. M. (2012). System analysis and design. Hoboken, NJ: John Wiley.(Chapter 11)</a:t>
            </a:r>
          </a:p>
        </p:txBody>
      </p:sp>
    </p:spTree>
    <p:extLst>
      <p:ext uri="{BB962C8B-B14F-4D97-AF65-F5344CB8AC3E}">
        <p14:creationId xmlns:p14="http://schemas.microsoft.com/office/powerpoint/2010/main" val="2771981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9BFFB-5A2E-1530-4FF6-5A89CDFE1341}"/>
              </a:ext>
            </a:extLst>
          </p:cNvPr>
          <p:cNvSpPr>
            <a:spLocks noGrp="1"/>
          </p:cNvSpPr>
          <p:nvPr>
            <p:ph type="title"/>
          </p:nvPr>
        </p:nvSpPr>
        <p:spPr/>
        <p:txBody>
          <a:bodyPr/>
          <a:lstStyle/>
          <a:p>
            <a:r>
              <a:rPr lang="en-US"/>
              <a:t>Functionalities of System</a:t>
            </a:r>
            <a:endParaRPr lang="en-US" dirty="0"/>
          </a:p>
        </p:txBody>
      </p:sp>
      <p:graphicFrame>
        <p:nvGraphicFramePr>
          <p:cNvPr id="7" name="Content Placeholder 2">
            <a:extLst>
              <a:ext uri="{FF2B5EF4-FFF2-40B4-BE49-F238E27FC236}">
                <a16:creationId xmlns:a16="http://schemas.microsoft.com/office/drawing/2014/main" id="{39E30798-C69A-9DC2-7F8D-0E720C0F7E9D}"/>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62317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3E07CCD-3B36-BF4B-13B4-22A891AFC814}"/>
              </a:ext>
            </a:extLst>
          </p:cNvPr>
          <p:cNvPicPr>
            <a:picLocks noChangeAspect="1"/>
          </p:cNvPicPr>
          <p:nvPr/>
        </p:nvPicPr>
        <p:blipFill rotWithShape="1">
          <a:blip r:embed="rId2"/>
          <a:srcRect r="5882" b="-1"/>
          <a:stretch/>
        </p:blipFill>
        <p:spPr>
          <a:xfrm>
            <a:off x="1" y="10"/>
            <a:ext cx="9669642" cy="6857990"/>
          </a:xfrm>
          <a:prstGeom prst="rect">
            <a:avLst/>
          </a:prstGeom>
        </p:spPr>
      </p:pic>
      <p:sp>
        <p:nvSpPr>
          <p:cNvPr id="23" name="Rectangle 2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9A23BB-9A1F-9DE7-1407-517204AAB642}"/>
              </a:ext>
            </a:extLst>
          </p:cNvPr>
          <p:cNvSpPr>
            <a:spLocks noGrp="1"/>
          </p:cNvSpPr>
          <p:nvPr>
            <p:ph type="title"/>
          </p:nvPr>
        </p:nvSpPr>
        <p:spPr>
          <a:xfrm>
            <a:off x="7531610" y="365125"/>
            <a:ext cx="3822189" cy="1899912"/>
          </a:xfrm>
        </p:spPr>
        <p:txBody>
          <a:bodyPr>
            <a:normAutofit/>
          </a:bodyPr>
          <a:lstStyle/>
          <a:p>
            <a:r>
              <a:rPr lang="en-US" sz="4000"/>
              <a:t>Architectural Design</a:t>
            </a:r>
            <a:endParaRPr lang="en-AZ" sz="4000"/>
          </a:p>
        </p:txBody>
      </p:sp>
      <p:sp>
        <p:nvSpPr>
          <p:cNvPr id="3" name="Content Placeholder 2">
            <a:extLst>
              <a:ext uri="{FF2B5EF4-FFF2-40B4-BE49-F238E27FC236}">
                <a16:creationId xmlns:a16="http://schemas.microsoft.com/office/drawing/2014/main" id="{EFADBEA2-0211-A822-D340-D18A7D600CFC}"/>
              </a:ext>
            </a:extLst>
          </p:cNvPr>
          <p:cNvSpPr>
            <a:spLocks noGrp="1"/>
          </p:cNvSpPr>
          <p:nvPr>
            <p:ph idx="1"/>
          </p:nvPr>
        </p:nvSpPr>
        <p:spPr>
          <a:xfrm>
            <a:off x="7531610" y="2434201"/>
            <a:ext cx="3822189" cy="3742762"/>
          </a:xfrm>
        </p:spPr>
        <p:txBody>
          <a:bodyPr>
            <a:normAutofit/>
          </a:bodyPr>
          <a:lstStyle/>
          <a:p>
            <a:r>
              <a:rPr lang="en-US" sz="1100"/>
              <a:t>We as a team number 6</a:t>
            </a:r>
            <a:r>
              <a:rPr lang="en-US" sz="1100">
                <a:effectLst/>
              </a:rPr>
              <a:t> choose client-server architecture pattern. The client-server architecture is the most suitable architecture style for the Building Management System project due to its scalability, maintainability, and security advantages </a:t>
            </a:r>
          </a:p>
          <a:p>
            <a:endParaRPr lang="en-US" sz="1100"/>
          </a:p>
          <a:p>
            <a:r>
              <a:rPr lang="en-US" sz="1100">
                <a:effectLst/>
              </a:rPr>
              <a:t>The strengths:                         The weaknesses</a:t>
            </a:r>
            <a:r>
              <a:rPr lang="en-US" sz="1100"/>
              <a:t>:</a:t>
            </a:r>
            <a:endParaRPr lang="en-US" sz="1100">
              <a:effectLst/>
            </a:endParaRPr>
          </a:p>
          <a:p>
            <a:pPr lvl="0" indent="-342900">
              <a:buFont typeface="Corbel" panose="020B0503020204020204" pitchFamily="34" charset="0"/>
              <a:buAutoNum type="arabicPeriod"/>
            </a:pPr>
            <a:r>
              <a:rPr lang="en-US" sz="1100">
                <a:effectLst/>
              </a:rPr>
              <a:t>Scalability                  Dependence on Network </a:t>
            </a:r>
          </a:p>
          <a:p>
            <a:pPr lvl="0" indent="-342900">
              <a:buFont typeface="Corbel" panose="020B0503020204020204" pitchFamily="34" charset="0"/>
              <a:buAutoNum type="arabicPeriod"/>
            </a:pPr>
            <a:r>
              <a:rPr lang="en-US" sz="1100">
                <a:effectLst/>
              </a:rPr>
              <a:t>Security                     Single Point of Failure </a:t>
            </a:r>
          </a:p>
          <a:p>
            <a:pPr lvl="0" indent="-342900">
              <a:buFont typeface="Corbel" panose="020B0503020204020204" pitchFamily="34" charset="0"/>
              <a:buAutoNum type="arabicPeriod"/>
            </a:pPr>
            <a:r>
              <a:rPr lang="en-US" sz="1100">
                <a:effectLst/>
              </a:rPr>
              <a:t>Maintainability             Cost</a:t>
            </a:r>
          </a:p>
          <a:p>
            <a:pPr lvl="0" indent="-342900">
              <a:buFont typeface="Corbel" panose="020B0503020204020204" pitchFamily="34" charset="0"/>
              <a:buAutoNum type="arabicPeriod"/>
            </a:pPr>
            <a:r>
              <a:rPr lang="en-US" sz="1100">
                <a:effectLst/>
              </a:rPr>
              <a:t>Performance</a:t>
            </a:r>
          </a:p>
          <a:p>
            <a:pPr lvl="0" indent="-342900">
              <a:buFont typeface="Corbel" panose="020B0503020204020204" pitchFamily="34" charset="0"/>
              <a:buAutoNum type="arabicPeriod"/>
            </a:pPr>
            <a:r>
              <a:rPr lang="en-US" sz="1100">
                <a:effectLst/>
              </a:rPr>
              <a:t>Reliability</a:t>
            </a:r>
          </a:p>
          <a:p>
            <a:pPr marL="0" lvl="0" indent="0">
              <a:buNone/>
            </a:pPr>
            <a:endParaRPr lang="en-US" sz="1100">
              <a:effectLst/>
            </a:endParaRPr>
          </a:p>
          <a:p>
            <a:r>
              <a:rPr lang="en-US" sz="1100">
                <a:effectLst/>
                <a:latin typeface="Helvetica Neue" panose="02000503000000020004" pitchFamily="2" charset="0"/>
              </a:rPr>
              <a:t>A tradeoff was made between the level of reliability and security.</a:t>
            </a:r>
          </a:p>
          <a:p>
            <a:endParaRPr lang="en-AZ" sz="1100"/>
          </a:p>
        </p:txBody>
      </p:sp>
    </p:spTree>
    <p:extLst>
      <p:ext uri="{BB962C8B-B14F-4D97-AF65-F5344CB8AC3E}">
        <p14:creationId xmlns:p14="http://schemas.microsoft.com/office/powerpoint/2010/main" val="530554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0339EE9-5436-4860-BBFC-7CD7C90DB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5" y="0"/>
            <a:ext cx="7537705"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D4D7481-C109-1BCD-280B-46C1E66E2003}"/>
              </a:ext>
            </a:extLst>
          </p:cNvPr>
          <p:cNvSpPr>
            <a:spLocks noGrp="1"/>
          </p:cNvSpPr>
          <p:nvPr>
            <p:ph type="title"/>
          </p:nvPr>
        </p:nvSpPr>
        <p:spPr>
          <a:xfrm>
            <a:off x="905484" y="1065749"/>
            <a:ext cx="3748810" cy="4726502"/>
          </a:xfrm>
        </p:spPr>
        <p:txBody>
          <a:bodyPr>
            <a:normAutofit/>
          </a:bodyPr>
          <a:lstStyle/>
          <a:p>
            <a:r>
              <a:rPr lang="en-US" b="1" dirty="0">
                <a:effectLst/>
                <a:latin typeface="Cambria,Bold"/>
              </a:rPr>
              <a:t>Components and Functions: </a:t>
            </a:r>
            <a:endParaRPr lang="en-AZ" dirty="0"/>
          </a:p>
        </p:txBody>
      </p:sp>
      <p:sp>
        <p:nvSpPr>
          <p:cNvPr id="3" name="Content Placeholder 2">
            <a:extLst>
              <a:ext uri="{FF2B5EF4-FFF2-40B4-BE49-F238E27FC236}">
                <a16:creationId xmlns:a16="http://schemas.microsoft.com/office/drawing/2014/main" id="{FC87BEA0-02DE-185A-9F59-DC31C0AF5365}"/>
              </a:ext>
            </a:extLst>
          </p:cNvPr>
          <p:cNvSpPr>
            <a:spLocks noGrp="1"/>
          </p:cNvSpPr>
          <p:nvPr>
            <p:ph idx="1"/>
          </p:nvPr>
        </p:nvSpPr>
        <p:spPr>
          <a:xfrm>
            <a:off x="4872789" y="713313"/>
            <a:ext cx="7158790" cy="5831866"/>
          </a:xfrm>
        </p:spPr>
        <p:txBody>
          <a:bodyPr anchor="ctr">
            <a:normAutofit lnSpcReduction="10000"/>
          </a:bodyPr>
          <a:lstStyle/>
          <a:p>
            <a:r>
              <a:rPr lang="en-US" sz="1600" kern="0" dirty="0">
                <a:effectLst/>
                <a:latin typeface="AppleSystemUIFont"/>
                <a:ea typeface="Calibri" panose="020F0502020204030204" pitchFamily="34" charset="0"/>
                <a:cs typeface="AppleSystemUIFont"/>
              </a:rPr>
              <a:t>Component No. 1: User Management Component</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state: responsible for maintaining information about the system's users, including their apartment’s number, personal information, and access privileges. It also maintains a log of user activities and system usage statistics.</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behavior:  allows the administrator to create, update, and delete user accounts, as well as assign access privileges and roles to users. It also provides functionality for password management, such as resetting passwords and enforcing password policies. </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Z" sz="1600" dirty="0"/>
          </a:p>
          <a:p>
            <a:endParaRPr lang="en-AZ" sz="1600" dirty="0"/>
          </a:p>
          <a:p>
            <a:r>
              <a:rPr lang="en-US" sz="1600" kern="0" dirty="0">
                <a:effectLst/>
                <a:latin typeface="AppleSystemUIFont"/>
                <a:ea typeface="Calibri" panose="020F0502020204030204" pitchFamily="34" charset="0"/>
                <a:cs typeface="AppleSystemUIFont"/>
              </a:rPr>
              <a:t>Component No. 2: Monitoring and Control.</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state: responsible for maintaining the building maintenance schedule, which includes information such as upcoming maintenance tasks, the status of ongoing maintenance tasks, and the staff assigned to each task.</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behavior: This component provides the following services to other components:</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Font typeface="+mj-lt"/>
              <a:buAutoNum type="arabicPeriod"/>
            </a:pPr>
            <a:r>
              <a:rPr lang="en-US" sz="1600" kern="0" dirty="0">
                <a:effectLst/>
                <a:latin typeface="AppleSystemUIFont"/>
                <a:ea typeface="Calibri" panose="020F0502020204030204" pitchFamily="34" charset="0"/>
                <a:cs typeface="AppleSystemUIFont"/>
              </a:rPr>
              <a:t>Allows the manager to view and update the maintenance schedule.</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Font typeface="+mj-lt"/>
              <a:buAutoNum type="arabicPeriod"/>
            </a:pPr>
            <a:r>
              <a:rPr lang="en-US" sz="1600" kern="0" dirty="0">
                <a:effectLst/>
                <a:latin typeface="AppleSystemUIFont"/>
                <a:ea typeface="Calibri" panose="020F0502020204030204" pitchFamily="34" charset="0"/>
                <a:cs typeface="AppleSystemUIFont"/>
              </a:rPr>
              <a:t>Allows the maintenance staff to view their assigned tasks and mark them as complete once finished.</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Font typeface="+mj-lt"/>
              <a:buAutoNum type="arabicPeriod"/>
            </a:pPr>
            <a:r>
              <a:rPr lang="en-US" sz="1600" kern="0" dirty="0">
                <a:effectLst/>
                <a:latin typeface="AppleSystemUIFont"/>
                <a:ea typeface="Calibri" panose="020F0502020204030204" pitchFamily="34" charset="0"/>
                <a:cs typeface="AppleSystemUIFont"/>
              </a:rPr>
              <a:t>Notifies the manager and maintenance staff of upcoming and overdue tasks.</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Z" sz="1100" dirty="0"/>
          </a:p>
          <a:p>
            <a:endParaRPr lang="en-AZ" sz="1100" dirty="0"/>
          </a:p>
          <a:p>
            <a:endParaRPr lang="en-AZ" sz="1100" dirty="0"/>
          </a:p>
          <a:p>
            <a:endParaRPr lang="en-AZ" sz="1100" dirty="0"/>
          </a:p>
        </p:txBody>
      </p:sp>
    </p:spTree>
    <p:extLst>
      <p:ext uri="{BB962C8B-B14F-4D97-AF65-F5344CB8AC3E}">
        <p14:creationId xmlns:p14="http://schemas.microsoft.com/office/powerpoint/2010/main" val="864796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0339EE9-5436-4860-BBFC-7CD7C90DB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5" y="0"/>
            <a:ext cx="7537705"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243C0C8B-6D3F-7B6C-966C-667A1467DB70}"/>
              </a:ext>
            </a:extLst>
          </p:cNvPr>
          <p:cNvSpPr>
            <a:spLocks noGrp="1"/>
          </p:cNvSpPr>
          <p:nvPr>
            <p:ph type="title"/>
          </p:nvPr>
        </p:nvSpPr>
        <p:spPr>
          <a:xfrm>
            <a:off x="905484" y="1065749"/>
            <a:ext cx="3748810" cy="4726502"/>
          </a:xfrm>
        </p:spPr>
        <p:txBody>
          <a:bodyPr>
            <a:normAutofit/>
          </a:bodyPr>
          <a:lstStyle/>
          <a:p>
            <a:r>
              <a:rPr lang="en-US" b="1" dirty="0">
                <a:effectLst/>
                <a:latin typeface="Cambria,Bold"/>
              </a:rPr>
              <a:t>Components and Functions: </a:t>
            </a:r>
            <a:endParaRPr lang="en-AZ" dirty="0"/>
          </a:p>
        </p:txBody>
      </p:sp>
      <p:sp>
        <p:nvSpPr>
          <p:cNvPr id="3" name="Content Placeholder 2">
            <a:extLst>
              <a:ext uri="{FF2B5EF4-FFF2-40B4-BE49-F238E27FC236}">
                <a16:creationId xmlns:a16="http://schemas.microsoft.com/office/drawing/2014/main" id="{801CD283-DE4B-022E-44F0-4CDDE14789BF}"/>
              </a:ext>
            </a:extLst>
          </p:cNvPr>
          <p:cNvSpPr>
            <a:spLocks noGrp="1"/>
          </p:cNvSpPr>
          <p:nvPr>
            <p:ph idx="1"/>
          </p:nvPr>
        </p:nvSpPr>
        <p:spPr>
          <a:xfrm>
            <a:off x="5300663" y="713313"/>
            <a:ext cx="6657975" cy="5431376"/>
          </a:xfrm>
        </p:spPr>
        <p:txBody>
          <a:bodyPr anchor="ctr">
            <a:normAutofit/>
          </a:bodyPr>
          <a:lstStyle/>
          <a:p>
            <a:r>
              <a:rPr lang="en-US" sz="1600" kern="0" dirty="0">
                <a:effectLst/>
                <a:latin typeface="AppleSystemUIFont"/>
                <a:ea typeface="Calibri" panose="020F0502020204030204" pitchFamily="34" charset="0"/>
                <a:cs typeface="AppleSystemUIFont"/>
              </a:rPr>
              <a:t>Component No. 3: Payment Processing</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State: responsible for maintaining information related to payment processing, including payment amounts, payment methods, and payment statuses.</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Behavior: The payment processing component provides the functionality to process and authorize payments for services provided by the building management system. </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Z" sz="1600" dirty="0"/>
          </a:p>
          <a:p>
            <a:endParaRPr lang="en-AZ" sz="1600" dirty="0"/>
          </a:p>
          <a:p>
            <a:r>
              <a:rPr lang="en-US" sz="1600" kern="0" dirty="0">
                <a:effectLst/>
                <a:latin typeface="AppleSystemUIFont"/>
                <a:ea typeface="Calibri" panose="020F0502020204030204" pitchFamily="34" charset="0"/>
                <a:cs typeface="AppleSystemUIFont"/>
              </a:rPr>
              <a:t>Component No. 4: Notification System</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state: Maintains a list of notifications to be sent to users, including the content of each notification and the intended recipient(s).</a:t>
            </a: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kern="0" dirty="0">
                <a:effectLst/>
                <a:latin typeface="AppleSystemUIFont"/>
                <a:ea typeface="Calibri" panose="020F0502020204030204" pitchFamily="34" charset="0"/>
                <a:cs typeface="AppleSystemUIFont"/>
              </a:rPr>
              <a:t>Component behavior: Provides functionality for creating, storing, and sending notifications to users through various channels, such as email, SMS, in-app notifications.</a:t>
            </a:r>
          </a:p>
          <a:p>
            <a:pPr marL="0" indent="0">
              <a:buNone/>
            </a:pPr>
            <a:endParaRPr lang="en-AZ"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87728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6A8AAC95-3719-4BCD-B710-4160043D9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9">
            <a:extLst>
              <a:ext uri="{FF2B5EF4-FFF2-40B4-BE49-F238E27FC236}">
                <a16:creationId xmlns:a16="http://schemas.microsoft.com/office/drawing/2014/main" id="{73A6D7BA-50E4-42FE-A0E3-FC42B7EC43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2767722"/>
            <a:ext cx="3021543" cy="1532055"/>
          </a:xfrm>
          <a:custGeom>
            <a:avLst/>
            <a:gdLst>
              <a:gd name="connsiteX0" fmla="*/ 3021543 w 3021543"/>
              <a:gd name="connsiteY0" fmla="*/ 0 h 1532055"/>
              <a:gd name="connsiteX1" fmla="*/ 2963800 w 3021543"/>
              <a:gd name="connsiteY1" fmla="*/ 7730 h 1532055"/>
              <a:gd name="connsiteX2" fmla="*/ 2793803 w 3021543"/>
              <a:gd name="connsiteY2" fmla="*/ 25704 h 1532055"/>
              <a:gd name="connsiteX3" fmla="*/ 2414348 w 3021543"/>
              <a:gd name="connsiteY3" fmla="*/ 31695 h 1532055"/>
              <a:gd name="connsiteX4" fmla="*/ 2091558 w 3021543"/>
              <a:gd name="connsiteY4" fmla="*/ 29298 h 1532055"/>
              <a:gd name="connsiteX5" fmla="*/ 1645319 w 3021543"/>
              <a:gd name="connsiteY5" fmla="*/ 30497 h 1532055"/>
              <a:gd name="connsiteX6" fmla="*/ 1243602 w 3021543"/>
              <a:gd name="connsiteY6" fmla="*/ 64048 h 1532055"/>
              <a:gd name="connsiteX7" fmla="*/ 753851 w 3021543"/>
              <a:gd name="connsiteY7" fmla="*/ 61651 h 1532055"/>
              <a:gd name="connsiteX8" fmla="*/ 465465 w 3021543"/>
              <a:gd name="connsiteY8" fmla="*/ 123960 h 1532055"/>
              <a:gd name="connsiteX9" fmla="*/ 546416 w 3021543"/>
              <a:gd name="connsiteY9" fmla="*/ 145529 h 1532055"/>
              <a:gd name="connsiteX10" fmla="*/ 689091 w 3021543"/>
              <a:gd name="connsiteY10" fmla="*/ 192260 h 1532055"/>
              <a:gd name="connsiteX11" fmla="*/ 704269 w 3021543"/>
              <a:gd name="connsiteY11" fmla="*/ 222217 h 1532055"/>
              <a:gd name="connsiteX12" fmla="*/ 683020 w 3021543"/>
              <a:gd name="connsiteY12" fmla="*/ 236595 h 1532055"/>
              <a:gd name="connsiteX13" fmla="*/ 621295 w 3021543"/>
              <a:gd name="connsiteY13" fmla="*/ 264155 h 1532055"/>
              <a:gd name="connsiteX14" fmla="*/ 848968 w 3021543"/>
              <a:gd name="connsiteY14" fmla="*/ 304896 h 1532055"/>
              <a:gd name="connsiteX15" fmla="*/ 768018 w 3021543"/>
              <a:gd name="connsiteY15" fmla="*/ 330059 h 1532055"/>
              <a:gd name="connsiteX16" fmla="*/ 684032 w 3021543"/>
              <a:gd name="connsiteY16" fmla="*/ 348032 h 1532055"/>
              <a:gd name="connsiteX17" fmla="*/ 592962 w 3021543"/>
              <a:gd name="connsiteY17" fmla="*/ 361213 h 1532055"/>
              <a:gd name="connsiteX18" fmla="*/ 509988 w 3021543"/>
              <a:gd name="connsiteY18" fmla="*/ 387575 h 1532055"/>
              <a:gd name="connsiteX19" fmla="*/ 726531 w 3021543"/>
              <a:gd name="connsiteY19" fmla="*/ 398359 h 1532055"/>
              <a:gd name="connsiteX20" fmla="*/ 614212 w 3021543"/>
              <a:gd name="connsiteY20" fmla="*/ 422324 h 1532055"/>
              <a:gd name="connsiteX21" fmla="*/ 522131 w 3021543"/>
              <a:gd name="connsiteY21" fmla="*/ 453478 h 1532055"/>
              <a:gd name="connsiteX22" fmla="*/ 457370 w 3021543"/>
              <a:gd name="connsiteY22" fmla="*/ 467857 h 1532055"/>
              <a:gd name="connsiteX23" fmla="*/ 388562 w 3021543"/>
              <a:gd name="connsiteY23" fmla="*/ 471452 h 1532055"/>
              <a:gd name="connsiteX24" fmla="*/ 372372 w 3021543"/>
              <a:gd name="connsiteY24" fmla="*/ 494218 h 1532055"/>
              <a:gd name="connsiteX25" fmla="*/ 393622 w 3021543"/>
              <a:gd name="connsiteY25" fmla="*/ 518184 h 1532055"/>
              <a:gd name="connsiteX26" fmla="*/ 426002 w 3021543"/>
              <a:gd name="connsiteY26" fmla="*/ 520580 h 1532055"/>
              <a:gd name="connsiteX27" fmla="*/ 619271 w 3021543"/>
              <a:gd name="connsiteY27" fmla="*/ 526571 h 1532055"/>
              <a:gd name="connsiteX28" fmla="*/ 0 w 3021543"/>
              <a:gd name="connsiteY28" fmla="*/ 579294 h 1532055"/>
              <a:gd name="connsiteX29" fmla="*/ 83986 w 3021543"/>
              <a:gd name="connsiteY29" fmla="*/ 611647 h 1532055"/>
              <a:gd name="connsiteX30" fmla="*/ 112319 w 3021543"/>
              <a:gd name="connsiteY30" fmla="*/ 700317 h 1532055"/>
              <a:gd name="connsiteX31" fmla="*/ 215531 w 3021543"/>
              <a:gd name="connsiteY31" fmla="*/ 750643 h 1532055"/>
              <a:gd name="connsiteX32" fmla="*/ 282315 w 3021543"/>
              <a:gd name="connsiteY32" fmla="*/ 768617 h 1532055"/>
              <a:gd name="connsiteX33" fmla="*/ 435109 w 3021543"/>
              <a:gd name="connsiteY33" fmla="*/ 794979 h 1532055"/>
              <a:gd name="connsiteX34" fmla="*/ 457370 w 3021543"/>
              <a:gd name="connsiteY34" fmla="*/ 838116 h 1532055"/>
              <a:gd name="connsiteX35" fmla="*/ 476596 w 3021543"/>
              <a:gd name="connsiteY35" fmla="*/ 886046 h 1532055"/>
              <a:gd name="connsiteX36" fmla="*/ 517071 w 3021543"/>
              <a:gd name="connsiteY36" fmla="*/ 917200 h 1532055"/>
              <a:gd name="connsiteX37" fmla="*/ 202377 w 3021543"/>
              <a:gd name="connsiteY37" fmla="*/ 912407 h 1532055"/>
              <a:gd name="connsiteX38" fmla="*/ 557546 w 3021543"/>
              <a:gd name="connsiteY38" fmla="*/ 1013060 h 1532055"/>
              <a:gd name="connsiteX39" fmla="*/ 526178 w 3021543"/>
              <a:gd name="connsiteY39" fmla="*/ 1052602 h 1532055"/>
              <a:gd name="connsiteX40" fmla="*/ 720459 w 3021543"/>
              <a:gd name="connsiteY40" fmla="*/ 1106523 h 1532055"/>
              <a:gd name="connsiteX41" fmla="*/ 616236 w 3021543"/>
              <a:gd name="connsiteY41" fmla="*/ 1112514 h 1532055"/>
              <a:gd name="connsiteX42" fmla="*/ 1222353 w 3021543"/>
              <a:gd name="connsiteY42" fmla="*/ 1337785 h 1532055"/>
              <a:gd name="connsiteX43" fmla="*/ 2087511 w 3021543"/>
              <a:gd name="connsiteY43" fmla="*/ 1500747 h 1532055"/>
              <a:gd name="connsiteX44" fmla="*/ 2425479 w 3021543"/>
              <a:gd name="connsiteY44" fmla="*/ 1531901 h 1532055"/>
              <a:gd name="connsiteX45" fmla="*/ 2809994 w 3021543"/>
              <a:gd name="connsiteY45" fmla="*/ 1522315 h 1532055"/>
              <a:gd name="connsiteX46" fmla="*/ 2953618 w 3021543"/>
              <a:gd name="connsiteY46" fmla="*/ 1512448 h 1532055"/>
              <a:gd name="connsiteX47" fmla="*/ 3021543 w 3021543"/>
              <a:gd name="connsiteY47" fmla="*/ 1502657 h 153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532055">
                <a:moveTo>
                  <a:pt x="3021543" y="0"/>
                </a:moveTo>
                <a:lnTo>
                  <a:pt x="2963800" y="7730"/>
                </a:lnTo>
                <a:cubicBezTo>
                  <a:pt x="2907134" y="14919"/>
                  <a:pt x="2850469" y="24506"/>
                  <a:pt x="2793803" y="25704"/>
                </a:cubicBezTo>
                <a:cubicBezTo>
                  <a:pt x="2667318" y="29298"/>
                  <a:pt x="2539821" y="20911"/>
                  <a:pt x="2414348" y="31695"/>
                </a:cubicBezTo>
                <a:cubicBezTo>
                  <a:pt x="2307089" y="41281"/>
                  <a:pt x="2198818" y="30497"/>
                  <a:pt x="2091558" y="29298"/>
                </a:cubicBezTo>
                <a:cubicBezTo>
                  <a:pt x="1942812" y="28100"/>
                  <a:pt x="1793053" y="19713"/>
                  <a:pt x="1645319" y="30497"/>
                </a:cubicBezTo>
                <a:cubicBezTo>
                  <a:pt x="1510738" y="38885"/>
                  <a:pt x="1376158" y="41281"/>
                  <a:pt x="1243602" y="64048"/>
                </a:cubicBezTo>
                <a:cubicBezTo>
                  <a:pt x="1079677" y="76030"/>
                  <a:pt x="916765" y="68841"/>
                  <a:pt x="753851" y="61651"/>
                </a:cubicBezTo>
                <a:cubicBezTo>
                  <a:pt x="653675" y="56858"/>
                  <a:pt x="554511" y="41281"/>
                  <a:pt x="465465" y="123960"/>
                </a:cubicBezTo>
                <a:cubicBezTo>
                  <a:pt x="489751" y="143132"/>
                  <a:pt x="519095" y="139537"/>
                  <a:pt x="546416" y="145529"/>
                </a:cubicBezTo>
                <a:cubicBezTo>
                  <a:pt x="594986" y="157511"/>
                  <a:pt x="643557" y="169493"/>
                  <a:pt x="689091" y="192260"/>
                </a:cubicBezTo>
                <a:cubicBezTo>
                  <a:pt x="699210" y="197053"/>
                  <a:pt x="708317" y="206639"/>
                  <a:pt x="704269" y="222217"/>
                </a:cubicBezTo>
                <a:cubicBezTo>
                  <a:pt x="701234" y="234199"/>
                  <a:pt x="691115" y="234199"/>
                  <a:pt x="683020" y="236595"/>
                </a:cubicBezTo>
                <a:cubicBezTo>
                  <a:pt x="664806" y="243785"/>
                  <a:pt x="642545" y="238992"/>
                  <a:pt x="621295" y="264155"/>
                </a:cubicBezTo>
                <a:cubicBezTo>
                  <a:pt x="702245" y="277336"/>
                  <a:pt x="780160" y="252172"/>
                  <a:pt x="848968" y="304896"/>
                </a:cubicBezTo>
                <a:cubicBezTo>
                  <a:pt x="823671" y="331257"/>
                  <a:pt x="795339" y="325266"/>
                  <a:pt x="768018" y="330059"/>
                </a:cubicBezTo>
                <a:cubicBezTo>
                  <a:pt x="739685" y="334852"/>
                  <a:pt x="712365" y="343240"/>
                  <a:pt x="684032" y="348032"/>
                </a:cubicBezTo>
                <a:cubicBezTo>
                  <a:pt x="653675" y="354023"/>
                  <a:pt x="623319" y="355222"/>
                  <a:pt x="592962" y="361213"/>
                </a:cubicBezTo>
                <a:cubicBezTo>
                  <a:pt x="567666" y="366006"/>
                  <a:pt x="540345" y="357618"/>
                  <a:pt x="509988" y="387575"/>
                </a:cubicBezTo>
                <a:cubicBezTo>
                  <a:pt x="584867" y="409143"/>
                  <a:pt x="652663" y="376790"/>
                  <a:pt x="726531" y="398359"/>
                </a:cubicBezTo>
                <a:cubicBezTo>
                  <a:pt x="683020" y="417531"/>
                  <a:pt x="647604" y="411539"/>
                  <a:pt x="614212" y="422324"/>
                </a:cubicBezTo>
                <a:cubicBezTo>
                  <a:pt x="583855" y="433108"/>
                  <a:pt x="547428" y="421126"/>
                  <a:pt x="522131" y="453478"/>
                </a:cubicBezTo>
                <a:cubicBezTo>
                  <a:pt x="502905" y="478641"/>
                  <a:pt x="482668" y="482236"/>
                  <a:pt x="457370" y="467857"/>
                </a:cubicBezTo>
                <a:cubicBezTo>
                  <a:pt x="435109" y="454676"/>
                  <a:pt x="410824" y="458271"/>
                  <a:pt x="388562" y="471452"/>
                </a:cubicBezTo>
                <a:cubicBezTo>
                  <a:pt x="380468" y="476245"/>
                  <a:pt x="372372" y="482236"/>
                  <a:pt x="372372" y="494218"/>
                </a:cubicBezTo>
                <a:cubicBezTo>
                  <a:pt x="372372" y="510994"/>
                  <a:pt x="382491" y="515787"/>
                  <a:pt x="393622" y="518184"/>
                </a:cubicBezTo>
                <a:cubicBezTo>
                  <a:pt x="403741" y="520580"/>
                  <a:pt x="415883" y="522977"/>
                  <a:pt x="426002" y="520580"/>
                </a:cubicBezTo>
                <a:cubicBezTo>
                  <a:pt x="490762" y="507399"/>
                  <a:pt x="554511" y="528968"/>
                  <a:pt x="619271" y="526571"/>
                </a:cubicBezTo>
                <a:cubicBezTo>
                  <a:pt x="415883" y="578096"/>
                  <a:pt x="210471" y="561321"/>
                  <a:pt x="0" y="579294"/>
                </a:cubicBezTo>
                <a:cubicBezTo>
                  <a:pt x="27321" y="615241"/>
                  <a:pt x="62737" y="585286"/>
                  <a:pt x="83986" y="611647"/>
                </a:cubicBezTo>
                <a:cubicBezTo>
                  <a:pt x="63748" y="666766"/>
                  <a:pt x="71844" y="696722"/>
                  <a:pt x="112319" y="700317"/>
                </a:cubicBezTo>
                <a:cubicBezTo>
                  <a:pt x="151782" y="703912"/>
                  <a:pt x="194281" y="684740"/>
                  <a:pt x="215531" y="750643"/>
                </a:cubicBezTo>
                <a:cubicBezTo>
                  <a:pt x="221602" y="771014"/>
                  <a:pt x="259042" y="765023"/>
                  <a:pt x="282315" y="768617"/>
                </a:cubicBezTo>
                <a:cubicBezTo>
                  <a:pt x="332909" y="777005"/>
                  <a:pt x="386539" y="768617"/>
                  <a:pt x="435109" y="794979"/>
                </a:cubicBezTo>
                <a:cubicBezTo>
                  <a:pt x="454335" y="804565"/>
                  <a:pt x="467489" y="811754"/>
                  <a:pt x="457370" y="838116"/>
                </a:cubicBezTo>
                <a:cubicBezTo>
                  <a:pt x="447252" y="865675"/>
                  <a:pt x="460406" y="875261"/>
                  <a:pt x="476596" y="886046"/>
                </a:cubicBezTo>
                <a:cubicBezTo>
                  <a:pt x="488739" y="894433"/>
                  <a:pt x="506953" y="892037"/>
                  <a:pt x="517071" y="917200"/>
                </a:cubicBezTo>
                <a:cubicBezTo>
                  <a:pt x="410824" y="913605"/>
                  <a:pt x="307612" y="893235"/>
                  <a:pt x="202377" y="912407"/>
                </a:cubicBezTo>
                <a:cubicBezTo>
                  <a:pt x="317731" y="960337"/>
                  <a:pt x="444216" y="957940"/>
                  <a:pt x="557546" y="1013060"/>
                </a:cubicBezTo>
                <a:cubicBezTo>
                  <a:pt x="553499" y="1032232"/>
                  <a:pt x="527190" y="1023844"/>
                  <a:pt x="526178" y="1052602"/>
                </a:cubicBezTo>
                <a:cubicBezTo>
                  <a:pt x="585879" y="1082558"/>
                  <a:pt x="657723" y="1062188"/>
                  <a:pt x="720459" y="1106523"/>
                </a:cubicBezTo>
                <a:cubicBezTo>
                  <a:pt x="684032" y="1126893"/>
                  <a:pt x="650640" y="1093342"/>
                  <a:pt x="616236" y="1112514"/>
                </a:cubicBezTo>
                <a:cubicBezTo>
                  <a:pt x="627367" y="1141273"/>
                  <a:pt x="1131283" y="1318613"/>
                  <a:pt x="1222353" y="1337785"/>
                </a:cubicBezTo>
                <a:cubicBezTo>
                  <a:pt x="1407527" y="1377327"/>
                  <a:pt x="1940788" y="1477980"/>
                  <a:pt x="2087511" y="1500747"/>
                </a:cubicBezTo>
                <a:cubicBezTo>
                  <a:pt x="2200841" y="1517522"/>
                  <a:pt x="2313160" y="1530703"/>
                  <a:pt x="2425479" y="1531901"/>
                </a:cubicBezTo>
                <a:cubicBezTo>
                  <a:pt x="2553988" y="1533099"/>
                  <a:pt x="2681485" y="1527108"/>
                  <a:pt x="2809994" y="1522315"/>
                </a:cubicBezTo>
                <a:cubicBezTo>
                  <a:pt x="2858058" y="1520518"/>
                  <a:pt x="2905933" y="1517372"/>
                  <a:pt x="2953618" y="1512448"/>
                </a:cubicBezTo>
                <a:lnTo>
                  <a:pt x="3021543" y="1502657"/>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D4A929DE-5B7B-55CB-3640-2669BF44D8D2}"/>
              </a:ext>
            </a:extLst>
          </p:cNvPr>
          <p:cNvSpPr>
            <a:spLocks noGrp="1"/>
          </p:cNvSpPr>
          <p:nvPr>
            <p:ph type="title"/>
          </p:nvPr>
        </p:nvSpPr>
        <p:spPr>
          <a:xfrm>
            <a:off x="838200" y="838199"/>
            <a:ext cx="4191000" cy="5338763"/>
          </a:xfrm>
        </p:spPr>
        <p:txBody>
          <a:bodyPr>
            <a:normAutofit/>
          </a:bodyPr>
          <a:lstStyle/>
          <a:p>
            <a:r>
              <a:rPr lang="en-US" b="1" dirty="0">
                <a:effectLst/>
                <a:latin typeface="Cambria,Bold"/>
              </a:rPr>
              <a:t>Components and Functions: </a:t>
            </a:r>
            <a:endParaRPr lang="en-AZ" dirty="0"/>
          </a:p>
        </p:txBody>
      </p:sp>
      <p:sp>
        <p:nvSpPr>
          <p:cNvPr id="3" name="Content Placeholder 2">
            <a:extLst>
              <a:ext uri="{FF2B5EF4-FFF2-40B4-BE49-F238E27FC236}">
                <a16:creationId xmlns:a16="http://schemas.microsoft.com/office/drawing/2014/main" id="{A469671D-41C7-146B-19B9-0ACF493D4519}"/>
              </a:ext>
            </a:extLst>
          </p:cNvPr>
          <p:cNvSpPr>
            <a:spLocks noGrp="1"/>
          </p:cNvSpPr>
          <p:nvPr>
            <p:ph idx="1"/>
          </p:nvPr>
        </p:nvSpPr>
        <p:spPr>
          <a:xfrm>
            <a:off x="5302332" y="838199"/>
            <a:ext cx="6051468" cy="5338763"/>
          </a:xfrm>
        </p:spPr>
        <p:txBody>
          <a:bodyPr anchor="ctr">
            <a:normAutofit/>
          </a:bodyPr>
          <a:lstStyle/>
          <a:p>
            <a:pPr marL="0" indent="0">
              <a:buNone/>
            </a:pPr>
            <a:endParaRPr lang="en-US" sz="1400" dirty="0">
              <a:effectLst/>
            </a:endParaRPr>
          </a:p>
          <a:p>
            <a:r>
              <a:rPr lang="en-US" sz="1400" dirty="0">
                <a:effectLst/>
                <a:ea typeface="Apple Color Emoji" pitchFamily="2" charset="0"/>
              </a:rPr>
              <a:t>Component No. 5: Maintenance Request Form</a:t>
            </a:r>
          </a:p>
          <a:p>
            <a:pPr>
              <a:buFont typeface="Arial" panose="020B0604020202020204" pitchFamily="34" charset="0"/>
              <a:buChar char="•"/>
            </a:pPr>
            <a:r>
              <a:rPr lang="en-US" sz="1400" dirty="0">
                <a:effectLst/>
                <a:ea typeface="Apple Color Emoji" pitchFamily="2" charset="0"/>
              </a:rPr>
              <a:t>Component state: Stores the details of a maintenance request, such as the location, type of maintenance required, and priority.</a:t>
            </a:r>
          </a:p>
          <a:p>
            <a:pPr>
              <a:buFont typeface="Arial" panose="020B0604020202020204" pitchFamily="34" charset="0"/>
              <a:buChar char="•"/>
            </a:pPr>
            <a:r>
              <a:rPr lang="en-US" sz="1400" dirty="0">
                <a:effectLst/>
                <a:ea typeface="Apple Color Emoji" pitchFamily="2" charset="0"/>
              </a:rPr>
              <a:t>Component behavior: Provides a user-friendly interface for creating and submitting maintenance requests. The form validates user input and allows attaching relevant documents or images to the request. The component also notifies the appropriate staff members of the new maintenance request.</a:t>
            </a:r>
          </a:p>
          <a:p>
            <a:endParaRPr lang="en-US" sz="1400" dirty="0">
              <a:effectLst/>
              <a:ea typeface="Apple Color Emoji" pitchFamily="2" charset="0"/>
            </a:endParaRPr>
          </a:p>
          <a:p>
            <a:r>
              <a:rPr lang="en-US" sz="1400" dirty="0">
                <a:effectLst/>
                <a:ea typeface="Apple Color Emoji" pitchFamily="2" charset="0"/>
              </a:rPr>
              <a:t>Component No. 6: Feedback Mechanism</a:t>
            </a:r>
          </a:p>
          <a:p>
            <a:pPr>
              <a:buFont typeface="Arial" panose="020B0604020202020204" pitchFamily="34" charset="0"/>
              <a:buChar char="•"/>
            </a:pPr>
            <a:r>
              <a:rPr lang="en-US" sz="1400" dirty="0">
                <a:effectLst/>
                <a:ea typeface="Apple Color Emoji" pitchFamily="2" charset="0"/>
              </a:rPr>
              <a:t>Component state: maintains information related to user feedback such as the feedback message, the user who submitted the feedback, and the timestamp of when the feedback was submitted.</a:t>
            </a:r>
          </a:p>
          <a:p>
            <a:pPr>
              <a:buFont typeface="Arial" panose="020B0604020202020204" pitchFamily="34" charset="0"/>
              <a:buChar char="•"/>
            </a:pPr>
            <a:r>
              <a:rPr lang="en-US" sz="1400" dirty="0">
                <a:effectLst/>
                <a:ea typeface="Apple Color Emoji" pitchFamily="2" charset="0"/>
              </a:rPr>
              <a:t>Component behavior: provides services to other components by allowing users to submit feedback about the system and stores the feedback in a database. It also sends notifications to the relevant parties (such as the system administrators) when new feedback is submitted, and provides an interface for system administrators to view, manage, and respond to the feedback.</a:t>
            </a:r>
          </a:p>
        </p:txBody>
      </p:sp>
    </p:spTree>
    <p:extLst>
      <p:ext uri="{BB962C8B-B14F-4D97-AF65-F5344CB8AC3E}">
        <p14:creationId xmlns:p14="http://schemas.microsoft.com/office/powerpoint/2010/main" val="2730126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5A976A-8DE3-4B67-B94B-2044FDD12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AAA1B9-2DDB-49C9-A037-A523D2F1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F5ED1002-60D0-5C8B-3A25-24E6EF1039F8}"/>
              </a:ext>
            </a:extLst>
          </p:cNvPr>
          <p:cNvSpPr>
            <a:spLocks noGrp="1"/>
          </p:cNvSpPr>
          <p:nvPr>
            <p:ph type="title"/>
          </p:nvPr>
        </p:nvSpPr>
        <p:spPr>
          <a:xfrm>
            <a:off x="804672" y="457200"/>
            <a:ext cx="10579608" cy="1188720"/>
          </a:xfrm>
        </p:spPr>
        <p:txBody>
          <a:bodyPr>
            <a:normAutofit/>
          </a:bodyPr>
          <a:lstStyle/>
          <a:p>
            <a:r>
              <a:rPr lang="en-AZ" dirty="0"/>
              <a:t>Hardware and Software Specification</a:t>
            </a:r>
          </a:p>
        </p:txBody>
      </p:sp>
      <p:grpSp>
        <p:nvGrpSpPr>
          <p:cNvPr id="13" name="Group 12">
            <a:extLst>
              <a:ext uri="{FF2B5EF4-FFF2-40B4-BE49-F238E27FC236}">
                <a16:creationId xmlns:a16="http://schemas.microsoft.com/office/drawing/2014/main" id="{B441F8D5-EBCE-4FB9-91A9-3425971C1F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262397" y="134260"/>
            <a:ext cx="3142400" cy="2716805"/>
            <a:chOff x="-305" y="-4155"/>
            <a:chExt cx="2514948" cy="2174333"/>
          </a:xfrm>
        </p:grpSpPr>
        <p:sp>
          <p:nvSpPr>
            <p:cNvPr id="14" name="Freeform: Shape 13">
              <a:extLst>
                <a:ext uri="{FF2B5EF4-FFF2-40B4-BE49-F238E27FC236}">
                  <a16:creationId xmlns:a16="http://schemas.microsoft.com/office/drawing/2014/main" id="{9A5E80E2-35F9-41F3-A2B8-A2F17D95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88BDEEE-0C30-49F3-8D05-B062EF890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21E0C27-19E6-45DC-B154-4934802074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7" name="Freeform: Shape 16">
              <a:extLst>
                <a:ext uri="{FF2B5EF4-FFF2-40B4-BE49-F238E27FC236}">
                  <a16:creationId xmlns:a16="http://schemas.microsoft.com/office/drawing/2014/main" id="{A3A55340-18E0-4A23-B406-BD1221643D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08701F99-7E4C-4B92-A4B5-307CDFB7A4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5047906"/>
            <a:ext cx="2412221" cy="1810094"/>
            <a:chOff x="-305" y="-1"/>
            <a:chExt cx="3832880" cy="2876136"/>
          </a:xfrm>
        </p:grpSpPr>
        <p:sp>
          <p:nvSpPr>
            <p:cNvPr id="20" name="Freeform: Shape 19">
              <a:extLst>
                <a:ext uri="{FF2B5EF4-FFF2-40B4-BE49-F238E27FC236}">
                  <a16:creationId xmlns:a16="http://schemas.microsoft.com/office/drawing/2014/main" id="{441E616B-C319-43C1-9A9C-A2074B2E8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CC86BD2B-CA73-48DF-9CC8-0152EA6B1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9C1AA9D-3FCF-4B84-94D1-51F0E1517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D7CE92F-1DE7-4252-A62C-77ACF8C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a:extLst>
              <a:ext uri="{FF2B5EF4-FFF2-40B4-BE49-F238E27FC236}">
                <a16:creationId xmlns:a16="http://schemas.microsoft.com/office/drawing/2014/main" id="{C2FCC6AA-6A9F-7B47-B709-A54975A28576}"/>
              </a:ext>
            </a:extLst>
          </p:cNvPr>
          <p:cNvGraphicFramePr>
            <a:graphicFrameLocks noGrp="1"/>
          </p:cNvGraphicFramePr>
          <p:nvPr>
            <p:ph idx="1"/>
            <p:extLst>
              <p:ext uri="{D42A27DB-BD31-4B8C-83A1-F6EECF244321}">
                <p14:modId xmlns:p14="http://schemas.microsoft.com/office/powerpoint/2010/main" val="458113869"/>
              </p:ext>
            </p:extLst>
          </p:nvPr>
        </p:nvGraphicFramePr>
        <p:xfrm>
          <a:off x="1036320" y="2654415"/>
          <a:ext cx="10119361" cy="3344598"/>
        </p:xfrm>
        <a:graphic>
          <a:graphicData uri="http://schemas.openxmlformats.org/drawingml/2006/table">
            <a:tbl>
              <a:tblPr firstRow="1" firstCol="1" bandRow="1"/>
              <a:tblGrid>
                <a:gridCol w="1122515">
                  <a:extLst>
                    <a:ext uri="{9D8B030D-6E8A-4147-A177-3AD203B41FA5}">
                      <a16:colId xmlns:a16="http://schemas.microsoft.com/office/drawing/2014/main" val="2394233635"/>
                    </a:ext>
                  </a:extLst>
                </a:gridCol>
                <a:gridCol w="2898554">
                  <a:extLst>
                    <a:ext uri="{9D8B030D-6E8A-4147-A177-3AD203B41FA5}">
                      <a16:colId xmlns:a16="http://schemas.microsoft.com/office/drawing/2014/main" val="368685571"/>
                    </a:ext>
                  </a:extLst>
                </a:gridCol>
                <a:gridCol w="2032764">
                  <a:extLst>
                    <a:ext uri="{9D8B030D-6E8A-4147-A177-3AD203B41FA5}">
                      <a16:colId xmlns:a16="http://schemas.microsoft.com/office/drawing/2014/main" val="542656450"/>
                    </a:ext>
                  </a:extLst>
                </a:gridCol>
                <a:gridCol w="2032764">
                  <a:extLst>
                    <a:ext uri="{9D8B030D-6E8A-4147-A177-3AD203B41FA5}">
                      <a16:colId xmlns:a16="http://schemas.microsoft.com/office/drawing/2014/main" val="2308298303"/>
                    </a:ext>
                  </a:extLst>
                </a:gridCol>
                <a:gridCol w="2032764">
                  <a:extLst>
                    <a:ext uri="{9D8B030D-6E8A-4147-A177-3AD203B41FA5}">
                      <a16:colId xmlns:a16="http://schemas.microsoft.com/office/drawing/2014/main" val="131017795"/>
                    </a:ext>
                  </a:extLst>
                </a:gridCol>
              </a:tblGrid>
              <a:tr h="482471">
                <a:tc>
                  <a:txBody>
                    <a:bodyPr/>
                    <a:lstStyle/>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Standard Client</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Standard Web Server</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Standard Application Server</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Standard Database Server</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500858603"/>
                  </a:ext>
                </a:extLst>
              </a:tr>
              <a:tr h="482471">
                <a:tc>
                  <a:txBody>
                    <a:bodyPr/>
                    <a:lstStyle/>
                    <a:p>
                      <a:pPr algn="ctr" fontAlgn="t">
                        <a:spcBef>
                          <a:spcPts val="0"/>
                        </a:spcBef>
                        <a:spcAft>
                          <a:spcPts val="0"/>
                        </a:spcAft>
                      </a:pPr>
                      <a:r>
                        <a:rPr lang="en-US" sz="1400" b="0" i="0" u="none" strike="noStrike">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Operating System</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Android, IOS, Windows 11</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Linux </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Linux</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Linux</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extLst>
                  <a:ext uri="{0D108BD9-81ED-4DB2-BD59-A6C34878D82A}">
                    <a16:rowId xmlns:a16="http://schemas.microsoft.com/office/drawing/2014/main" val="3987455460"/>
                  </a:ext>
                </a:extLst>
              </a:tr>
              <a:tr h="551314">
                <a:tc>
                  <a:txBody>
                    <a:bodyPr/>
                    <a:lstStyle/>
                    <a:p>
                      <a:pPr algn="ctr" fontAlgn="t">
                        <a:spcBef>
                          <a:spcPts val="0"/>
                        </a:spcBef>
                        <a:spcAft>
                          <a:spcPts val="0"/>
                        </a:spcAft>
                      </a:pPr>
                      <a:r>
                        <a:rPr lang="en-US" sz="1400" b="0" i="0" u="none" strike="noStrike">
                          <a:solidFill>
                            <a:srgbClr val="000000"/>
                          </a:solidFill>
                          <a:effectLst/>
                          <a:latin typeface="Segoe UI" panose="020B0502040204020203" pitchFamily="34" charset="0"/>
                          <a:ea typeface="Cambria" panose="02040503050406030204" pitchFamily="18" charset="0"/>
                          <a:cs typeface="Times New Roman" panose="02020603050405020304" pitchFamily="18" charset="0"/>
                        </a:rPr>
                        <a:t>Special Software</a:t>
                      </a:r>
                      <a:r>
                        <a:rPr lang="en-US" sz="1800" b="0" i="0" u="none" strike="noStrike">
                          <a:solidFill>
                            <a:srgbClr val="000000"/>
                          </a:solidFill>
                          <a:effectLst/>
                          <a:latin typeface="Cambria" panose="02040503050406030204" pitchFamily="18" charset="0"/>
                          <a:ea typeface="Cambria" panose="02040503050406030204" pitchFamily="18" charset="0"/>
                          <a:cs typeface="Cambria" panose="02040503050406030204" pitchFamily="18" charset="0"/>
                        </a:rPr>
                        <a:t> </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algn="l" fontAlgn="t">
                        <a:spcBef>
                          <a:spcPts val="0"/>
                        </a:spcBef>
                        <a:spcAft>
                          <a:spcPts val="0"/>
                        </a:spcAft>
                      </a:pPr>
                      <a:r>
                        <a:rPr lang="en-US" sz="1700" b="0" i="0" u="none" strike="noStrike">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Apache</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Java</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Oracle</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308305772"/>
                  </a:ext>
                </a:extLst>
              </a:tr>
              <a:tr h="914171">
                <a:tc>
                  <a:txBody>
                    <a:bodyPr/>
                    <a:lstStyle/>
                    <a:p>
                      <a:pPr algn="ctr" fontAlgn="t">
                        <a:spcBef>
                          <a:spcPts val="0"/>
                        </a:spcBef>
                        <a:spcAft>
                          <a:spcPts val="0"/>
                        </a:spcAft>
                      </a:pPr>
                      <a:r>
                        <a:rPr lang="en-US" sz="1400" b="1"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algn="ctr" fontAlgn="t">
                        <a:spcBef>
                          <a:spcPts val="0"/>
                        </a:spcBef>
                        <a:spcAft>
                          <a:spcPts val="0"/>
                        </a:spcAft>
                      </a:pPr>
                      <a:r>
                        <a:rPr lang="en-US" sz="1400" b="1"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algn="ctr" fontAlgn="t">
                        <a:spcBef>
                          <a:spcPts val="0"/>
                        </a:spcBef>
                        <a:spcAft>
                          <a:spcPts val="0"/>
                        </a:spcAft>
                      </a:pPr>
                      <a:r>
                        <a:rPr lang="en-US" sz="1400" b="0" i="0" u="none" strike="noStrike">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Hardware</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250-GB Disk Drive </a:t>
                      </a:r>
                      <a:endParaRPr lang="en-US" sz="1400" b="0" i="0" u="none" strike="noStrike">
                        <a:effectLst/>
                        <a:latin typeface="Arial" panose="020B0604020202020204" pitchFamily="34" charset="0"/>
                      </a:endParaRPr>
                    </a:p>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500-GB Disk Drive</a:t>
                      </a:r>
                      <a:endParaRPr lang="en-US" sz="1400" b="0" i="0" u="none" strike="noStrike">
                        <a:effectLst/>
                        <a:latin typeface="Arial" panose="020B0604020202020204" pitchFamily="34" charset="0"/>
                      </a:endParaRPr>
                    </a:p>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marL="347472" indent="-347472" algn="l" fontAlgn="t">
                        <a:lnSpc>
                          <a:spcPct val="103000"/>
                        </a:lnSpc>
                        <a:spcBef>
                          <a:spcPts val="0"/>
                        </a:spcBef>
                        <a:spcAft>
                          <a:spcPts val="0"/>
                        </a:spcAft>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Quad-core Xeon</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500-GB Disk Drive</a:t>
                      </a:r>
                      <a:endParaRPr lang="en-US" sz="1400" b="0" i="0" u="none" strike="noStrike">
                        <a:effectLst/>
                        <a:latin typeface="Arial" panose="020B0604020202020204" pitchFamily="34" charset="0"/>
                      </a:endParaRPr>
                    </a:p>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marL="347472" indent="-347472" algn="l" fontAlgn="t">
                        <a:lnSpc>
                          <a:spcPct val="103000"/>
                        </a:lnSpc>
                        <a:spcBef>
                          <a:spcPts val="0"/>
                        </a:spcBef>
                        <a:spcAft>
                          <a:spcPts val="0"/>
                        </a:spcAft>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Six-core Xeon</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1-TB Disk Drive</a:t>
                      </a:r>
                      <a:endParaRPr lang="en-US" sz="1400" b="0" i="0" u="none" strike="noStrike">
                        <a:effectLst/>
                        <a:latin typeface="Arial" panose="020B0604020202020204" pitchFamily="34" charset="0"/>
                      </a:endParaRPr>
                    </a:p>
                    <a:p>
                      <a:pPr algn="l"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marL="347472" indent="-347472" algn="l" fontAlgn="t">
                        <a:lnSpc>
                          <a:spcPct val="103000"/>
                        </a:lnSpc>
                        <a:spcBef>
                          <a:spcPts val="0"/>
                        </a:spcBef>
                        <a:spcAft>
                          <a:spcPts val="15"/>
                        </a:spcAft>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Eight-core Xeon</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extLst>
                  <a:ext uri="{0D108BD9-81ED-4DB2-BD59-A6C34878D82A}">
                    <a16:rowId xmlns:a16="http://schemas.microsoft.com/office/drawing/2014/main" val="2608363351"/>
                  </a:ext>
                </a:extLst>
              </a:tr>
              <a:tr h="914171">
                <a:tc>
                  <a:txBody>
                    <a:bodyPr/>
                    <a:lstStyle/>
                    <a:p>
                      <a:pPr algn="ctr" fontAlgn="t">
                        <a:spcBef>
                          <a:spcPts val="0"/>
                        </a:spcBef>
                        <a:spcAft>
                          <a:spcPts val="0"/>
                        </a:spcAft>
                      </a:pPr>
                      <a:r>
                        <a:rPr lang="en-US" sz="1400" b="1"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algn="ctr" fontAlgn="t">
                        <a:spcBef>
                          <a:spcPts val="0"/>
                        </a:spcBef>
                        <a:spcAft>
                          <a:spcPts val="0"/>
                        </a:spcAft>
                      </a:pPr>
                      <a:r>
                        <a:rPr lang="en-US" sz="1400" b="1" i="0" u="none" strike="noStrike">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a:effectLst/>
                        <a:latin typeface="Arial" panose="020B0604020202020204" pitchFamily="34" charset="0"/>
                      </a:endParaRPr>
                    </a:p>
                    <a:p>
                      <a:pPr algn="ctr" fontAlgn="t">
                        <a:spcBef>
                          <a:spcPts val="0"/>
                        </a:spcBef>
                        <a:spcAft>
                          <a:spcPts val="0"/>
                        </a:spcAft>
                      </a:pPr>
                      <a:r>
                        <a:rPr lang="en-US" sz="1400" b="0" i="0" u="none" strike="noStrike">
                          <a:effectLst/>
                          <a:latin typeface="Segoe UI" panose="020B0502040204020203" pitchFamily="34" charset="0"/>
                          <a:ea typeface="Times New Roman" panose="02020603050405020304" pitchFamily="18" charset="0"/>
                          <a:cs typeface="Times New Roman" panose="02020603050405020304" pitchFamily="18" charset="0"/>
                        </a:rPr>
                        <a:t>Network</a:t>
                      </a:r>
                      <a:endParaRPr lang="en-US" sz="27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228600" indent="-237744" algn="l" fontAlgn="t">
                        <a:lnSpc>
                          <a:spcPct val="103000"/>
                        </a:lnSpc>
                        <a:spcBef>
                          <a:spcPts val="0"/>
                        </a:spcBef>
                        <a:spcAft>
                          <a:spcPts val="15"/>
                        </a:spcAft>
                      </a:pPr>
                      <a:r>
                        <a:rPr lang="en-US" sz="1400" b="0" i="0" u="none" strike="noStrike" dirty="0">
                          <a:solidFill>
                            <a:srgbClr val="000000"/>
                          </a:solidFill>
                          <a:effectLst/>
                          <a:latin typeface="Segoe UI" panose="020B0502040204020203" pitchFamily="34" charset="0"/>
                          <a:ea typeface="Cambria" panose="02040503050406030204" pitchFamily="18" charset="0"/>
                          <a:cs typeface="Cambria" panose="02040503050406030204" pitchFamily="18" charset="0"/>
                        </a:rPr>
                        <a:t>Always on broad band, preferred </a:t>
                      </a:r>
                      <a:endParaRPr lang="en-US" sz="2700" b="0" i="0" u="none" strike="noStrike" dirty="0">
                        <a:effectLst/>
                        <a:latin typeface="Arial" panose="020B0604020202020204" pitchFamily="34" charset="0"/>
                      </a:endParaRPr>
                    </a:p>
                    <a:p>
                      <a:pPr algn="l" fontAlgn="t">
                        <a:spcBef>
                          <a:spcPts val="0"/>
                        </a:spcBef>
                        <a:spcAft>
                          <a:spcPts val="0"/>
                        </a:spcAft>
                      </a:pPr>
                      <a:r>
                        <a:rPr lang="en-US" sz="1400" b="0" i="0" u="none" strike="noStrike" dirty="0">
                          <a:effectLst/>
                          <a:latin typeface="Segoe UI" panose="020B0502040204020203" pitchFamily="34" charset="0"/>
                          <a:ea typeface="Times New Roman" panose="02020603050405020304" pitchFamily="18" charset="0"/>
                          <a:cs typeface="Times New Roman" panose="02020603050405020304" pitchFamily="18" charset="0"/>
                        </a:rPr>
                        <a:t> </a:t>
                      </a:r>
                      <a:endParaRPr lang="en-US" sz="2700" b="0" i="0" u="none" strike="noStrike" dirty="0">
                        <a:effectLst/>
                        <a:latin typeface="Arial" panose="020B0604020202020204" pitchFamily="34" charset="0"/>
                      </a:endParaRPr>
                    </a:p>
                    <a:p>
                      <a:pPr marL="228600" indent="-237744" algn="l" fontAlgn="t">
                        <a:lnSpc>
                          <a:spcPct val="103000"/>
                        </a:lnSpc>
                        <a:spcBef>
                          <a:spcPts val="0"/>
                        </a:spcBef>
                        <a:spcAft>
                          <a:spcPts val="0"/>
                        </a:spcAft>
                      </a:pPr>
                      <a:r>
                        <a:rPr lang="en-US" sz="1400" b="0" i="0" u="none" strike="noStrike" dirty="0">
                          <a:solidFill>
                            <a:srgbClr val="000000"/>
                          </a:solidFill>
                          <a:effectLst/>
                          <a:latin typeface="Segoe UI" panose="020B0502040204020203" pitchFamily="34" charset="0"/>
                          <a:ea typeface="Cambria" panose="02040503050406030204" pitchFamily="18" charset="0"/>
                          <a:cs typeface="Cambria" panose="02040503050406030204" pitchFamily="18" charset="0"/>
                        </a:rPr>
                        <a:t>Dial-up at 56 Kbps, possible with some performance loss</a:t>
                      </a:r>
                      <a:endParaRPr lang="en-US" sz="2700" b="0" i="0" u="none" strike="noStrike" dirty="0">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Dual 100 Mbps Ethernet</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0"/>
                        </a:spcAft>
                        <a:buClrTx/>
                        <a:buSzPts val="900"/>
                        <a:buFont typeface="Symbol" panose="05050102010706020507" pitchFamily="18" charset="2"/>
                        <a:buChar char="·"/>
                      </a:pPr>
                      <a:r>
                        <a:rPr lang="en-US" sz="1400" b="0" i="0" u="none" strike="noStrike">
                          <a:solidFill>
                            <a:srgbClr val="000000"/>
                          </a:solidFill>
                          <a:effectLst/>
                          <a:latin typeface="Segoe UI" panose="020B0502040204020203" pitchFamily="34" charset="0"/>
                          <a:ea typeface="Cambria" panose="02040503050406030204" pitchFamily="18" charset="0"/>
                          <a:cs typeface="Cambria" panose="02040503050406030204" pitchFamily="18" charset="0"/>
                        </a:rPr>
                        <a:t>Dual 100 Mbps Ethernet</a:t>
                      </a:r>
                      <a:endParaRPr lang="en-US" sz="1400" b="0" i="0" u="none" strike="noStrike">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347472" indent="-347472" algn="l" fontAlgn="t">
                        <a:lnSpc>
                          <a:spcPct val="103000"/>
                        </a:lnSpc>
                        <a:spcBef>
                          <a:spcPts val="0"/>
                        </a:spcBef>
                        <a:spcAft>
                          <a:spcPts val="15"/>
                        </a:spcAft>
                        <a:buClrTx/>
                        <a:buSzPts val="900"/>
                        <a:buFont typeface="Symbol" panose="05050102010706020507" pitchFamily="18" charset="2"/>
                        <a:buChar char="·"/>
                      </a:pPr>
                      <a:r>
                        <a:rPr lang="en-US" sz="1400" b="0" i="0" u="none" strike="noStrike" dirty="0">
                          <a:solidFill>
                            <a:srgbClr val="000000"/>
                          </a:solidFill>
                          <a:effectLst/>
                          <a:latin typeface="Segoe UI" panose="020B0502040204020203" pitchFamily="34" charset="0"/>
                          <a:ea typeface="Cambria" panose="02040503050406030204" pitchFamily="18" charset="0"/>
                          <a:cs typeface="Cambria" panose="02040503050406030204" pitchFamily="18" charset="0"/>
                        </a:rPr>
                        <a:t>Dual 100 Mbps Ethernet</a:t>
                      </a:r>
                      <a:endParaRPr lang="en-US" sz="1400" b="0" i="0" u="none" strike="noStrike" dirty="0">
                        <a:effectLst/>
                        <a:latin typeface="Arial" panose="020B0604020202020204" pitchFamily="34" charset="0"/>
                      </a:endParaRPr>
                    </a:p>
                  </a:txBody>
                  <a:tcPr marL="103264" marR="103264" marT="14342"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3537943997"/>
                  </a:ext>
                </a:extLst>
              </a:tr>
            </a:tbl>
          </a:graphicData>
        </a:graphic>
      </p:graphicFrame>
    </p:spTree>
    <p:extLst>
      <p:ext uri="{BB962C8B-B14F-4D97-AF65-F5344CB8AC3E}">
        <p14:creationId xmlns:p14="http://schemas.microsoft.com/office/powerpoint/2010/main" val="3149611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B3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CB9DED-495C-113C-4970-D1576BC683C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br>
              <a:rPr lang="en-US" sz="2200">
                <a:solidFill>
                  <a:srgbClr val="FFFFFF"/>
                </a:solidFill>
              </a:rPr>
            </a:br>
            <a:br>
              <a:rPr lang="en-US" sz="2200">
                <a:solidFill>
                  <a:srgbClr val="FFFFFF"/>
                </a:solidFill>
              </a:rPr>
            </a:br>
            <a:r>
              <a:rPr lang="en-US" sz="2200">
                <a:solidFill>
                  <a:srgbClr val="FFFFFF"/>
                </a:solidFill>
              </a:rPr>
              <a:t>Program Design</a:t>
            </a:r>
            <a:br>
              <a:rPr lang="en-US" sz="2200">
                <a:solidFill>
                  <a:srgbClr val="FFFFFF"/>
                </a:solidFill>
              </a:rPr>
            </a:br>
            <a:br>
              <a:rPr lang="en-US" sz="2200">
                <a:solidFill>
                  <a:srgbClr val="FFFFFF"/>
                </a:solidFill>
              </a:rPr>
            </a:br>
            <a:endParaRPr lang="en-US" sz="2200">
              <a:solidFill>
                <a:srgbClr val="FFFFFF"/>
              </a:solidFill>
            </a:endParaRPr>
          </a:p>
        </p:txBody>
      </p:sp>
      <p:pic>
        <p:nvPicPr>
          <p:cNvPr id="9" name="Picture 8">
            <a:extLst>
              <a:ext uri="{FF2B5EF4-FFF2-40B4-BE49-F238E27FC236}">
                <a16:creationId xmlns:a16="http://schemas.microsoft.com/office/drawing/2014/main" id="{3D6EA641-52B8-9249-3D47-76E5981C1216}"/>
              </a:ext>
            </a:extLst>
          </p:cNvPr>
          <p:cNvPicPr>
            <a:picLocks noChangeAspect="1"/>
          </p:cNvPicPr>
          <p:nvPr/>
        </p:nvPicPr>
        <p:blipFill>
          <a:blip r:embed="rId2"/>
          <a:stretch>
            <a:fillRect/>
          </a:stretch>
        </p:blipFill>
        <p:spPr>
          <a:xfrm>
            <a:off x="4038600" y="1369684"/>
            <a:ext cx="7188199" cy="4620150"/>
          </a:xfrm>
          <a:prstGeom prst="rect">
            <a:avLst/>
          </a:prstGeom>
        </p:spPr>
      </p:pic>
      <p:sp>
        <p:nvSpPr>
          <p:cNvPr id="3" name="TextBox 2">
            <a:extLst>
              <a:ext uri="{FF2B5EF4-FFF2-40B4-BE49-F238E27FC236}">
                <a16:creationId xmlns:a16="http://schemas.microsoft.com/office/drawing/2014/main" id="{5B28DBBB-92BB-D5E1-4708-BFBBF09BEECB}"/>
              </a:ext>
            </a:extLst>
          </p:cNvPr>
          <p:cNvSpPr txBox="1"/>
          <p:nvPr/>
        </p:nvSpPr>
        <p:spPr>
          <a:xfrm>
            <a:off x="4038600" y="672958"/>
            <a:ext cx="4478866" cy="584775"/>
          </a:xfrm>
          <a:prstGeom prst="rect">
            <a:avLst/>
          </a:prstGeom>
          <a:noFill/>
        </p:spPr>
        <p:txBody>
          <a:bodyPr wrap="square" rtlCol="0">
            <a:spAutoFit/>
          </a:bodyPr>
          <a:lstStyle/>
          <a:p>
            <a:r>
              <a:rPr lang="en-US" sz="3200" b="1" dirty="0">
                <a:solidFill>
                  <a:srgbClr val="C00000"/>
                </a:solidFill>
              </a:rPr>
              <a:t>Physical DFD</a:t>
            </a:r>
          </a:p>
        </p:txBody>
      </p:sp>
    </p:spTree>
    <p:extLst>
      <p:ext uri="{BB962C8B-B14F-4D97-AF65-F5344CB8AC3E}">
        <p14:creationId xmlns:p14="http://schemas.microsoft.com/office/powerpoint/2010/main" val="2794236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TotalTime>
  <Words>997</Words>
  <Application>Microsoft Office PowerPoint</Application>
  <PresentationFormat>Widescreen</PresentationFormat>
  <Paragraphs>124</Paragraphs>
  <Slides>20</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AppleSystemUIFont</vt:lpstr>
      <vt:lpstr>Arial</vt:lpstr>
      <vt:lpstr>Calibri</vt:lpstr>
      <vt:lpstr>Calibri Light</vt:lpstr>
      <vt:lpstr>Cambria</vt:lpstr>
      <vt:lpstr>Cambria,Bold</vt:lpstr>
      <vt:lpstr>Corbel</vt:lpstr>
      <vt:lpstr>Helvetica Neue</vt:lpstr>
      <vt:lpstr>Segoe UI</vt:lpstr>
      <vt:lpstr>Symbol</vt:lpstr>
      <vt:lpstr>Wingdings</vt:lpstr>
      <vt:lpstr>Office Theme</vt:lpstr>
      <vt:lpstr>Building Maintenance Management System</vt:lpstr>
      <vt:lpstr>What is  Building Maintenance Management System</vt:lpstr>
      <vt:lpstr>Functionalities of System</vt:lpstr>
      <vt:lpstr>Architectural Design</vt:lpstr>
      <vt:lpstr>Components and Functions: </vt:lpstr>
      <vt:lpstr>Components and Functions: </vt:lpstr>
      <vt:lpstr>Components and Functions: </vt:lpstr>
      <vt:lpstr>Hardware and Software Specification</vt:lpstr>
      <vt:lpstr>  Program Design  </vt:lpstr>
      <vt:lpstr>Program Design</vt:lpstr>
      <vt:lpstr>Structure Chart (Part 1)</vt:lpstr>
      <vt:lpstr>Structure Chart (Part 2)</vt:lpstr>
      <vt:lpstr>Relational Database</vt:lpstr>
      <vt:lpstr>PowerPoint Presentation</vt:lpstr>
      <vt:lpstr>Logical ERD </vt:lpstr>
      <vt:lpstr>User Interface Design </vt:lpstr>
      <vt:lpstr>Interface Structure Diagram (ISD)</vt:lpstr>
      <vt:lpstr>Application   </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Storage design</dc:title>
  <dc:creator>Latif Asgarov</dc:creator>
  <cp:lastModifiedBy>Fahmin Mahili</cp:lastModifiedBy>
  <cp:revision>10</cp:revision>
  <dcterms:created xsi:type="dcterms:W3CDTF">2023-05-06T14:28:46Z</dcterms:created>
  <dcterms:modified xsi:type="dcterms:W3CDTF">2023-05-08T06:07:02Z</dcterms:modified>
</cp:coreProperties>
</file>

<file path=docProps/thumbnail.jpeg>
</file>